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1.xml" ContentType="application/vnd.openxmlformats-officedocument.presentationml.notesSlide+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9" r:id="rId4"/>
    <p:sldId id="332" r:id="rId5"/>
    <p:sldId id="313" r:id="rId6"/>
    <p:sldId id="345" r:id="rId7"/>
    <p:sldId id="325" r:id="rId8"/>
    <p:sldId id="314" r:id="rId9"/>
    <p:sldId id="316" r:id="rId10"/>
    <p:sldId id="315" r:id="rId11"/>
    <p:sldId id="302" r:id="rId12"/>
    <p:sldId id="346" r:id="rId13"/>
    <p:sldId id="328" r:id="rId14"/>
    <p:sldId id="317" r:id="rId15"/>
    <p:sldId id="303" r:id="rId16"/>
    <p:sldId id="347" r:id="rId17"/>
    <p:sldId id="343" r:id="rId18"/>
    <p:sldId id="336" r:id="rId19"/>
    <p:sldId id="318" r:id="rId20"/>
    <p:sldId id="304" r:id="rId21"/>
    <p:sldId id="306" r:id="rId22"/>
    <p:sldId id="310" r:id="rId23"/>
    <p:sldId id="264" r:id="rId24"/>
    <p:sldId id="320" r:id="rId25"/>
    <p:sldId id="348" r:id="rId26"/>
    <p:sldId id="293" r:id="rId27"/>
    <p:sldId id="344" r:id="rId28"/>
    <p:sldId id="337" r:id="rId29"/>
    <p:sldId id="301" r:id="rId30"/>
    <p:sldId id="283" r:id="rId31"/>
    <p:sldId id="284" r:id="rId32"/>
    <p:sldId id="285" r:id="rId33"/>
    <p:sldId id="286" r:id="rId34"/>
    <p:sldId id="281" r:id="rId35"/>
    <p:sldId id="2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04"/>
    <p:restoredTop sz="95018"/>
  </p:normalViewPr>
  <p:slideViewPr>
    <p:cSldViewPr snapToGrid="0" snapToObjects="1">
      <p:cViewPr varScale="1">
        <p:scale>
          <a:sx n="120" d="100"/>
          <a:sy n="120" d="100"/>
        </p:scale>
        <p:origin x="20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46.706"/>
    </inkml:context>
    <inkml:brush xml:id="br0">
      <inkml:brushProperty name="width" value="0.05" units="cm"/>
      <inkml:brushProperty name="height" value="0.05" units="cm"/>
    </inkml:brush>
  </inkml:definitions>
  <inkml:trace contextRef="#ctx0" brushRef="#br0">190 105 24575,'-7'-2'0,"-13"-1"0,5 1 0,-18 4 0,-12 60 0,18 32 0,8-39 0,3 1 0,12-2 0,4-4 0,-2 11 0,0-8 0,8 38 0,1-34 0,6 21 0,7-50 0,-4-8 0,4-11 0,-4-8 0,5-6 0,16-8 0,11-7 0,3-6 0,-5-3 0,-14-1 0,-1-6 0,-3 0 0,1 1 0,-3-6 0,-7 3 0,-1-14 0,-7 7 0,-3-1 0,-7 6 0,-4 0 0,-2-2 0,-4-4 0,-2 1 0,-1 7 0,-2 2 0,-8 5 0,-10-2 0,-14 2 0,12 11 0,4 7 0,19 12 0,6 0 0,0 1 0,3 0 0,0 0 0,0 1 0,0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08.120"/>
    </inkml:context>
    <inkml:brush xml:id="br0">
      <inkml:brushProperty name="width" value="0.05" units="cm"/>
      <inkml:brushProperty name="height" value="0.05" units="cm"/>
    </inkml:brush>
  </inkml:definitions>
  <inkml:trace contextRef="#ctx0" brushRef="#br0">0 38 24575,'29'0'0,"11"0"0,35 0 0,7-1 0,-11 0 0,-17-1 0,-13-3 0,-8 0 0,3 1 0,4 0 0,-3 2 0,11-1 0,17 0 0,-20 0 0,1 0 0,-24 2 0,-13 0 0,0 1 0,-10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51.297"/>
    </inkml:context>
    <inkml:brush xml:id="br0">
      <inkml:brushProperty name="width" value="0.05" units="cm"/>
      <inkml:brushProperty name="height" value="0.05" units="cm"/>
    </inkml:brush>
  </inkml:definitions>
  <inkml:trace contextRef="#ctx0" brushRef="#br0">116 0 24575,'-23'16'0,"-16"1"0,15-9 0,-5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51.576"/>
    </inkml:context>
    <inkml:brush xml:id="br0">
      <inkml:brushProperty name="width" value="0.05" units="cm"/>
      <inkml:brushProperty name="height" value="0.05" units="cm"/>
    </inkml:brush>
  </inkml:definitions>
  <inkml:trace contextRef="#ctx0" brushRef="#br0">0 1 24575,'0'0'0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53.858"/>
    </inkml:context>
    <inkml:brush xml:id="br0">
      <inkml:brushProperty name="width" value="0.05" units="cm"/>
      <inkml:brushProperty name="height" value="0.05" units="cm"/>
    </inkml:brush>
  </inkml:definitions>
  <inkml:trace contextRef="#ctx0" brushRef="#br0">0 687 24575,'26'-52'0,"-1"1"0,1 6 0,3-3 0,10-13 0,6-7 0,-1 5 0,8-3 0,-1 7 0,0 3 0,-4 7 0,2 5 0,-21 88 0,-15-16 0,13 33 0,-12-41 0,-1-6 0,2-6 0,8-5 0,64-30 0,-37 10 0,5-2 0,34-12 0,4 0 0,-19 8 0,-4 3 0,-6 3 0,-6 4 0,6 9 0,-16 74 0,-26-23 0,-1 2 0,-1 3 0,-2-2 0,13 27 0,-19-67 0,1-17 0,25-17 0,20-13 0,9 0 0,5 18 0,-18 43 0,-17 1 0,-7 13 0,50-29 0,-18-11 0,4-3 0,-10 2 0,3-1 0,23-8 0,-4-3 0,-5-3 0,8 19 0,-17 29 0,-26 27 0,-11-8 0,8-22 0,8-34 0,28-14 0,-18 8 0,0 3 0,16 7 0,12 19 0,-50 16 0,-7-7 0,0-9 0,-9-19 0,3-4 0,2-1 0,-7 3 0,-5 4 0,-3 2 0,-2 0 0,0 0 0,-3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55.673"/>
    </inkml:context>
    <inkml:brush xml:id="br0">
      <inkml:brushProperty name="width" value="0.05" units="cm"/>
      <inkml:brushProperty name="height" value="0.05" units="cm"/>
    </inkml:brush>
  </inkml:definitions>
  <inkml:trace contextRef="#ctx0" brushRef="#br0">2545 64 24575,'-4'-7'0,"0"0"0,-5 3 0,-2 1 0,-20 1 0,-44 6 0,11 8 0,-17 9 0,1 1 0,18-3 0,8-3 0,1-8 0,-5-32 0,-13 11 0,5 0 0,-15 32 0,33 3 0,-12 1 0,10-7 0,8-12 0,-5-28 0,0-9 0,3 1 0,0-2 0,3 2 0,15 17 0,-3 19 0,-8 6 0,-16-5 0,-8-4 0,9-4 0,-3-2 0,-25-5 0,-3 2 0,6 8 0,-2 2 0,15-3 0,-4 1 0,0 2 0,-31 8 0,2 0 0,8-6 0,8-3 0,-15-2 0,72-2 0,25 2 0,1 1 0,1 1 0,-1 0 0,0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43:02.804"/>
    </inkml:context>
    <inkml:brush xml:id="br0">
      <inkml:brushProperty name="width" value="0.05" units="cm"/>
      <inkml:brushProperty name="height" value="0.05" units="cm"/>
    </inkml:brush>
  </inkml:definitions>
  <inkml:trace contextRef="#ctx0" brushRef="#br0">2032 0 24575,'-24'15'0,"-11"13"0,-17 22 0,-13 16 0,28-25 0,0 2 0,-3 6 0,0 2 0,-2 5 0,-1 3 0,-7 11 0,-2 3 0,-2 4 0,-1 2 0,15-23 0,0 0 0,0-1 0,1 0 0,-1-1 0,1-1 0,-17 20 0,0-1 0,1 0 0,1-2 0,2-3 0,1 0 0,1-1 0,1 0 0,5-4 0,3-2 0,4-6 0,2-2 0,1-2 0,0-2 0,1-1 0,-1-2 0,3-3 0,-1-1 0,-1-1 0,2 0 0,-25 33 0,4-2 0,-5 5 0,4-5 0,7-13 0,15-19 0,17-19 0,9-12 0,0-3 0,2-2 0,-1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43:04.571"/>
    </inkml:context>
    <inkml:brush xml:id="br0">
      <inkml:brushProperty name="width" value="0.05" units="cm"/>
      <inkml:brushProperty name="height" value="0.05" units="cm"/>
    </inkml:brush>
  </inkml:definitions>
  <inkml:trace contextRef="#ctx0" brushRef="#br0">1 1 24575,'15'16'0,"8"13"0,10 15 0,8 9 0,7 7 0,3 4 0,11 10 0,-26-31 0,0 0 0,2 2 0,1-1 0,-1 0 0,-1 0 0,-4-5 0,1 0 0,-1-1 0,0 0 0,34 35 0,-31-32 0,2 0 0,4 7 0,1 0 0,1 3 0,1 1 0,6 3 0,1 1 0,-1-2 0,1-2 0,-1-3 0,-1-1 0,0-2 0,-2 0 0,-5-3 0,0 1 0,1 4 0,1 2 0,0 4 0,1 3 0,1 3 0,0 0 0,-2-4 0,-2-2 0,-6-8 0,-1-2 0,-4-4 0,0-2 0,30 35 0,-26-31 0,0 1 0,1 1 0,0 0 0,-2-3 0,-1-3 0,27 28 0,-11-14 0,-1-5 0,1-1 0,-5-6 0,-9-8 0,-8-7 0,-3-2 0,3 2 0,1-1 0,-5-6 0,-10-8 0,-9-6 0,-3-3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35:04.637"/>
    </inkml:context>
    <inkml:brush xml:id="br0">
      <inkml:brushProperty name="width" value="0.05" units="cm"/>
      <inkml:brushProperty name="height" value="0.05" units="cm"/>
    </inkml:brush>
  </inkml:definitions>
  <inkml:trace contextRef="#ctx0" brushRef="#br0">160 110 24575,'-2'-4'0,"-3"-1"0,0 2 0,-3-1 0,0-2 0,-1 0 0,-1-4 0,3 2 0,-1-2 0,3 3 0,0 1 0,0 1 0,0 1 0,-9-3 0,4 1 0,-3-1 0,6 3 0,5 4 0,-2-2 0,1 1 0,-1 1 0,0-1 0,0 0 0,-2 0 0,3 0 0,-1 0 0,4 1 0,7 0 0,5 3 0,6 1 0,5 5 0,-1 0 0,-5-2 0,-1-2 0,-7 0 0,1-1 0,0-1 0,-6-1 0,-2-2 0,-4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35:07.971"/>
    </inkml:context>
    <inkml:brush xml:id="br0">
      <inkml:brushProperty name="width" value="0.05" units="cm"/>
      <inkml:brushProperty name="height" value="0.05" units="cm"/>
    </inkml:brush>
  </inkml:definitions>
  <inkml:trace contextRef="#ctx0" brushRef="#br0">224 159 24575,'-6'22'0,"0"1"0,-3 13 0,-4-4 0,5-12 0,0-5 0,6-10 0,2-2 0,0-1 0,-5 6 0,3-3 0,-3 2 0,4-4 0,3-14 0,3-1 0,3-8 0,1 1 0,0 0 0,2-12 0,-3 9 0,1-8 0,2-1 0,-4 12 0,2-6 0,-8 19 0,-1 2 0,-5 2 0,-1-2 0,-1 0 0,-1-1 0,3 2 0,-10-4 0,5 3 0,-6-2 0,6 3 0,4 1 0,1 0 0,-1 1 0,-8-3 0,7 3 0,-7-3 0,5 3 0,-5-2 0,0 1 0,1-1 0,8 3 0,0 0 0,1-1 0,-2-1 0,0-2 0,-1-2 0,1 2 0,-1-1 0,4 3 0,-1-1 0,2 2 0,1 0 0,-1 0 0,-1 1 0,2 0 0,0 0 0,0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34:57.493"/>
    </inkml:context>
    <inkml:brush xml:id="br0">
      <inkml:brushProperty name="width" value="0.05" units="cm"/>
      <inkml:brushProperty name="height" value="0.05" units="cm"/>
    </inkml:brush>
  </inkml:definitions>
  <inkml:trace contextRef="#ctx0" brushRef="#br0">1 13 24575,'65'-2'0,"-12"0"0,26-1 0,-35 2 0,-9 0 0,-10 0 0,-4 0 0,-3 0 0,-3 1 0,-3 0 0,2 1 0,-6 0 0,0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34:58.808"/>
    </inkml:context>
    <inkml:brush xml:id="br0">
      <inkml:brushProperty name="width" value="0.05" units="cm"/>
      <inkml:brushProperty name="height" value="0.05" units="cm"/>
    </inkml:brush>
  </inkml:definitions>
  <inkml:trace contextRef="#ctx0" brushRef="#br0">9 10 24575,'-4'-4'0,"1"1"0,2 1 0,1 2 0,7 2 0,4 2 0,6 3 0,1 0 0,-1 2 0,0 0 0,4 5 0,-3-4 0,-5 1 0,-9-3 0,-9 2 0,-3 4 0,-8 13 0,7-12 0,-8 14 0,6-9 0,-1 2 0,2-3 0,6-8 0,2-6 0,0 0 0,-1 1 0,1-3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16.812"/>
    </inkml:context>
    <inkml:brush xml:id="br0">
      <inkml:brushProperty name="width" value="0.05" units="cm"/>
      <inkml:brushProperty name="height" value="0.05" units="cm"/>
    </inkml:brush>
  </inkml:definitions>
  <inkml:trace contextRef="#ctx0" brushRef="#br0">1395 1 24575,'-37'25'0,"-2"3"0,-14 5 0,-16 8 0,5-4 0,8-3 0,-2 1 0,-20 9 0,-11 6 0,5-3 0,20-12 0,4-2 0,1 0 0,-18 11 0,0 1 0,12-5 0,-2 2 0,8-5 0,13-9 0,4-1 0,-7 7 0,4-4 0,2-7 0,29-15 0,13-7 0,3-2 0,2-1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24:44.637"/>
    </inkml:context>
    <inkml:brush xml:id="br0">
      <inkml:brushProperty name="width" value="0.05" units="cm"/>
      <inkml:brushProperty name="height" value="0.05" units="cm"/>
    </inkml:brush>
  </inkml:definitions>
  <inkml:trace contextRef="#ctx0" brushRef="#br0">244 4 24575,'-9'-2'0,"1"2"0,-1-2 0,-2 4 0,-1 1 0,-1 2 0,-1 5 0,1 3 0,-1 3 0,-1 1 0,-1-1 0,1 1 0,3-1 0,2-1 0,4-1 0,2-5 0,-1 0 0,0-2 0,-1 4 0,0 3 0,0 1 0,0 2 0,0 2 0,1 4 0,1 1 0,2 3 0,-1 1 0,0 3 0,2 3 0,0 3 0,0 1 0,0-5 0,0-2 0,2-2 0,1-2 0,2-1 0,1 0 0,-1 0 0,2-2 0,1 0 0,0-4 0,1-2 0,1-3 0,1-2 0,3 0 0,3 0 0,1-2 0,-1-3 0,0 0 0,2-2 0,4 0 0,7 0 0,3-1 0,2-1 0,-1-2 0,-3 0 0,0-1 0,3-1 0,4-1 0,1 0 0,-4-1 0,-7-1 0,-3-1 0,-1 0 0,1-3 0,0-1 0,-3-2 0,-2 0 0,-2-1 0,0 0 0,1-1 0,1-2 0,3-5 0,-1-4 0,0-9 0,-7 10 0,5-13 0,-4 6 0,2-12 0,-2-3 0,-8 3 0,-4 3 0,-4 5 0,-2 3 0,-2 3 0,-3 1 0,-3-2 0,-2 1 0,1 2 0,-4 1 0,-5-4 0,-6-1 0,0 1 0,3 6 0,7 7 0,1 4 0,-1 1 0,-1-2 0,-2 2 0,0 1 0,0 1 0,0 2 0,0-1 0,-1 0 0,-5 0 0,-2 0 0,1 1 0,1 2 0,5 0 0,-1 2 0,0-1 0,-7-1 0,11 3 0,2 0 0,12 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24:46.838"/>
    </inkml:context>
    <inkml:brush xml:id="br0">
      <inkml:brushProperty name="width" value="0.05" units="cm"/>
      <inkml:brushProperty name="height" value="0.05" units="cm"/>
    </inkml:brush>
  </inkml:definitions>
  <inkml:trace contextRef="#ctx0" brushRef="#br0">418 1 24575,'-12'5'0,"-3"4"0,-5 3 0,-5 3 0,-6 3 0,0 2 0,-3 6 0,3 0 0,4 0 0,3-1 0,6-2 0,1 0 0,2 1 0,2 1 0,2 3 0,2 2 0,-2 8 0,-1 7 0,-3 7 0,1 4 0,2 0 0,3-1 0,4-8 0,1-6 0,1-2 0,4 0 0,0-2 0,2-6 0,1-8 0,-1-7 0,2-1 0,2 1 0,0 0 0,3 2 0,4-1 0,2-3 0,3-1 0,-2-6 0,6-1 0,6 1 0,9 0 0,3 0 0,-2-3 0,2-2 0,0-1 0,0-1 0,0-2 0,-4-2 0,-2-2 0,-3-1 0,-4 1 0,1-2 0,1 1 0,2-1 0,-3-1 0,2-1 0,7-3 0,-15 5 0,9-6 0,-18 6 0,3-3 0,-1-3 0,-3 2 0,-1-2 0,-1 0 0,-1-3 0,-1-6 0,-2 0 0,-1-3 0,-2-2 0,-1 8 0,-2-9 0,-2 6 0,-1-7 0,0 1 0,-1 0 0,1-2 0,-4-5 0,-4-3 0,-1 1 0,-2-1 0,-2 3 0,0 5 0,-1 1 0,1 4 0,-2-3 0,-1-1 0,-2 0 0,-1 1 0,0 6 0,-1 2 0,2 4 0,1 4 0,-4 1 0,-4-1 0,-13-5 0,-8-1 0,1 3 0,5 4 0,15 6 0,7 3 0,6 1 0,4 2 0,1 4 0,-1 5 0,4-3 0,-1 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24:48.219"/>
    </inkml:context>
    <inkml:brush xml:id="br0">
      <inkml:brushProperty name="width" value="0.05" units="cm"/>
      <inkml:brushProperty name="height" value="0.05" units="cm"/>
    </inkml:brush>
  </inkml:definitions>
  <inkml:trace contextRef="#ctx0" brushRef="#br0">0 0 9032,'59'1'0,"29"3"5118,4 4-5118,-40-2 0,-2 1 2691,21 5-2691,-31-1 1604,-22-3-1604,-13 0 6130,-4 6-6130,-4 4 0,-6 4 0,-17 7 0,-12 4 0,-7 0 0,4-4 0,13-14 0,8-8 0,8-4 0,8-1 0,11 1 0,13 3 0,12 5 0,3 4 0,-4 2 0,-9-1 0,-9-3 0,-6-2 0,-3 0 0,-2-1 0,-3 1 0,-2-1 0,-6 1 0,-6 5 0,-4 2 0,-2 0 0,4-3 0,1-6 0,4-6 0,1-2 0,4-4 0,4 3 0,2-3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24:49.387"/>
    </inkml:context>
    <inkml:brush xml:id="br0">
      <inkml:brushProperty name="width" value="0.05" units="cm"/>
      <inkml:brushProperty name="height" value="0.05" units="cm"/>
    </inkml:brush>
  </inkml:definitions>
  <inkml:trace contextRef="#ctx0" brushRef="#br0">206 1 24575,'-16'1'0,"-4"4"0,-10 8 0,-3 8 0,3 7 0,3 4 0,7 1 0,5 0 0,5-3 0,6-2 0,3-5 0,4-1 0,2 1 0,0-2 0,1-2 0,2-5 0,8-1 0,-4-6 0,10 0 0,-7-5 0,5 0 0,-5-2 0,0-4 0,-2-5 0,2-7 0,4-7 0,0-3 0,-1 0 0,-2 3 0,-5 2 0,-4 0 0,-2-7 0,-2 10 0,2-12 0,-3 9 0,-1-4 0,-1 0 0,-1 9 0,0 5 0,0 6 0,-1 3 0,-7-2 0,-6-2 0,-3-1 0,2 2 0,6 3 0,6 2 0,3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24:51.688"/>
    </inkml:context>
    <inkml:brush xml:id="br0">
      <inkml:brushProperty name="width" value="0.05" units="cm"/>
      <inkml:brushProperty name="height" value="0.05" units="cm"/>
    </inkml:brush>
  </inkml:definitions>
  <inkml:trace contextRef="#ctx0" brushRef="#br0">0 1002 24575,'18'-5'0,"5"-2"0,6 0 0,5 1 0,2 2 0,1 0 0,1 2 0,-5-2 0,-2-1 0,-3-2 0,1-3 0,8-6 0,-14 6 0,9-7 0,-15 3 0,6-7 0,1-3 0,-2 0 0,1-1 0,-1 3 0,-3 0 0,0 0 0,-2-3 0,1-2 0,-1-1 0,-2 2 0,1 2 0,-3-1 0,0-1 0,0 1 0,-1 1 0,0 3 0,-2 4 0,-1-1 0,-1 0 0,0 0 0,0 0 0,-1 3 0,1-1 0,0 0 0,0-1 0,1-1 0,1-3 0,1 0 0,-2 0 0,0-1 0,1 2 0,-2 1 0,2 1 0,-1 3 0,-1 3 0,-1 2 0,-2 2 0,0-1 0,-1 0 0,-1 1 0,2-1 0,-1 1 0,0-1 0,0 0 0,0 1 0,1 1 0,0 0 0,0 1 0,0 1 0,0 1 0,0 1 0,-1 1 0,0-1 0,0 2 0,3-1 0,-2 1 0,2 0 0,-3 1 0,1-1 0,0 0 0,-1 0 0,1 0 0,-1 1 0,3 0 0,1 0 0,0 0 0,-2 0 0,-1 0 0,-1 0 0,0 0 0,-3 0 0,2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48"/>
    </inkml:context>
    <inkml:brush xml:id="br0">
      <inkml:brushProperty name="width" value="0.08571" units="cm"/>
      <inkml:brushProperty name="height" value="0.08571" units="cm"/>
    </inkml:brush>
  </inkml:definitions>
  <inkml:trace contextRef="#ctx0" brushRef="#br0">34 2872 9836,'-6'-2'1771,"1"0"-1367,5 2 740,0 0-517,-8-19-178,6 12-270,-6-15-179,8 16 22,-2-2-111,2-2 178,-2-3-178,2-2 178,-1 0 1,1 0 0,0 1 90,0 0-91,0 1 1,0-2-45,0-1-23,0-3 90,0-2-112,0 0 67,0-4-22,0 0 45,1-15 89,0 10-22,0-9-112,1 14-23,-1 0 1,1 1 22,1-14-23,0 11 0,0-12-44,-2 11 0,1-2 22,-1-2-23,2 1 46,0 2-1,0 1-22,1 4 202,0-12-157,-2 7-45,1-11 0,-3 8-23,1-2 23,0-3-22,3-15-23,-2 15 90,3-8-23,-4 20 24,1 1-46,-1 2 0,-1-1 0,0 0 0,0-3 0,0-1-68,0-6 90,0-4-44,0-22 22,0 16 0,0-12 22,0 25 1,0 4 0,0 4-46,0 2 68,0 2-90,0-4 45,0-1-45,0-4 67,0-2-22,0-1 0,0-1 0,0 0-22,0 0 90,-2 1-136,0 1 113,-2 1-90,2-1-23,-1-1 1,1 0-90,0-2 1,1 2 133,1-1 1,0 0 22,0 4 0,0 0 67,0-9-89,0 8-23,0-11-45,0 11-134,0-1-112,0-3 89,0 2 247,0 0 0,0 4 67,1 4 381,1-1-245,-1 6-136,0 0-45,-1 6-22,0 2-45,0-2 45,0 0 0,0-1 23,0-5-46,-1 4 68,-1-2-22,-1 6 66,1 3 23,-1-1 0,1 3-89,1 0 111,0 3-313,1 1 179,0-4 0,4-2 45,4-3-90,6-3 22,3 2 1,-1 1-135,-1 3 68,-4 3-23,0 1 21,-1 2 91,1 0 0,3 0 91,5 0-69,6 0 68,7 0-46,5 0 46,3 0-68,0 0 68,-2-2-45,-5-1-23,-4-1 1,-1 1-91,-8 1 136,0 1-113,-7 1 90,3 0-45,3 0 0,5-2 22,6 0 90,4-1-90,4-2 1,18-2-68,-15 1 90,8-2-68,-21 4 23,-5 0 0,-1 1 0,-2 0-22,2 2 22,10 0-67,-5 1 156,7 0-111,-10 0 44,-1 0-22,-1 0 23,2 0-23,1 0 0,6 0 45,4 0-68,25-4-22,-15 1 68,10-4-46,-26 3-44,-9 3 22,-6 0 23,-4 1 22,-1 0 22,17 0-44,-1 0 44,16 0-89,-3 0 67,0 0-22,-1 0-23,-8 0-89,-6 0 89,-8 0 45,-6 0-23,-6 0 68,2 0 22,5 0-89,3 0 0,6 0 22,0 0 0,2 0 22,0 0-22,4 0 22,-8 0 68,1 0-45,-10 0-23,-1 0 1,1 0-23,0 0 0,3 0 0,1 0 0,2 0-180,6 0 158,-8 0-135,1 0 157,-9 0-45,-3 0 113,0 0-68,0 3 134,-1 0-134,2 4 67,-2-1 23,1 1-113,0 1 68,-1 4 22,1 3 23,-1 2-68,0 4 91,0 4-23,2 1 67,0 3-68,2 1 68,4 15-90,-5-9-44,2 10-23,-4-12 0,1-1 22,-2 0 45,1 11-67,-1-11 68,0 10-68,1-14 22,-1 1 90,1 2-89,-1 0-23,0 2 22,2 0 45,-1-1-44,3 10-68,-2-10 90,1 5 44,-1-12-89,2-3 45,1 2 22,0-2-67,1 0 112,0 12-156,-3-6 133,-1 11-156,-2-7 89,0 0-44,-1 2 22,-1-2 0,1 0 22,-1 10-66,1-10 133,1 7-156,0-13 134,0-1-134,0 0 89,0-1-44,0-1 22,-1 2 0,-1-1 112,-3 10-157,2-9 112,-1 4-111,4-11 44,0-2 0,0 1 0,0 0-68,0 1 1,-5 13-22,3-7 178,-4 9-134,4-14 90,0 0-22,2-4-23,0-1 0,0-1 0,0-1 0,0 1 0,-3 13-23,0-5 46,-3 11-91,0-10 113,2-2-45,2-1 0,1-1 0,1-1 0,0 1 45,0 0 67,0 8-90,0-5 1,0 8 22,0-6-45,0 3 0,0 0 0,0 0 0,0-2 45,0 9-45,0-9 67,0 7-111,0-8 88,0 0-44,0 1 0,0-2 0,0 1 68,0-4-1,0-3-134,0-3-1,0-5 46,0-2 44,0 0 46,0 0-68,0 4 0,0 5 0,0 4-248,0 3 114,-1-1-336,-2-5-473,-1-7-2240,1-5-3879,1-6 7062,2-11 0,0 8 0,0-8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49"/>
    </inkml:context>
    <inkml:brush xml:id="br0">
      <inkml:brushProperty name="width" value="0.08571" units="cm"/>
      <inkml:brushProperty name="height" value="0.08571" units="cm"/>
    </inkml:brush>
  </inkml:definitions>
  <inkml:trace contextRef="#ctx0" brushRef="#br0">1679 27 11428,'4'0'1077,"-1"0"335,-3 0-672,-4 0 90,1 0-68,-2 0-426,2 0-112,0 0-201,-2 0 201,-3 1-224,-2 1 22,-1 2 1,-1-1 134,1-1-45,1-2 0,0 1 45,0-1-157,-2 0 45,-3 1 45,-1 0-90,-3 2 22,1 0 90,-1 1-67,2 0 134,-3 0-89,6-3 89,-3 1-156,6-2 223,-3 0-201,-2 0 201,-13 0-178,5 0-23,-8 0 112,0 0-157,10 0 134,-5 0-66,10 0-1,0 0-67,0 0 45,-1 0-45,-1 0 0,-2 0 0,2 1 67,0-1 22,0 0-66,4 0 157,0 0-158,1 0 135,-5 0-112,5 0-1,-5 0-44,5 0 23,-3 0 44,-1 0-112,-1 0 157,0 0-157,-8 0-22,6-1 45,-8-1 22,9-2-23,-1 2 46,0-1-1,0 2 68,-1-2-157,0 1 179,0-1-180,-8-2 46,5 3 22,-5-1-22,8 1-23,3 2 90,1 0-157,3 0 224,2-1-224,4 0 112,0-1 0,-4-2 44,3 3-44,-6-2 45,4 2-134,-3 0 133,-2 1-88,0 0 88,-2-1-66,-2-2 22,5 2 0,0-3 0,8 3-45,0 0 112,0 0-134,-1 1 67,-2-2-67,-1 1 45,0 0 22,-5 1-23,6 0 1,-3 0-135,7 0 89,-2 0-133,-1 0 201,-3 0-180,-1 0 180,-6 0 112,8 0-44,-1 0-46,10 0 68,2 0-68,-2 0-22,1 0 90,-2 0-180,-1 0 90,-1 0-22,-2 0-23,2 1 22,0 1 46,4-2-113,-1 1 202,1-1-179,-2 1 134,2 0-112,-1 0 23,2 0-269,0 0 268,1 1-178,0-1 201,0 2-180,0-2 135,0 2 0,0 2-22,0 4 67,0 4-112,0 5 90,0 3-46,0-1 24,0 1 66,0-1-89,0 1 67,0-1-23,0-1 23,0-2-22,1 0 0,0-1 44,0 0-44,0-1 89,-1-1-134,0-2 44,0 1 1,0 4-46,0-2 46,0 3 22,0-6-90,1 1 180,-1-1-46,2 5-66,-2-4 44,1 6-22,-1-2 0,0 1 23,0 2-68,0-3 113,0-3-136,0-4 46,0-6-180,0-2-5919,0-2 1412,0-3 4709,0-4 0,0 2 0,0-1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54"/>
    </inkml:context>
    <inkml:brush xml:id="br0">
      <inkml:brushProperty name="width" value="0.08571" units="cm"/>
      <inkml:brushProperty name="height" value="0.08571" units="cm"/>
    </inkml:brush>
  </inkml:definitions>
  <inkml:trace contextRef="#ctx0" brushRef="#br0">0 369 17213,'11'-3'112,"2"-1"-45,5 1 23,3-2-90,2-1 67,1 1 1,2 0-68,4 1 89,3-1-156,2 2 134,2 1-111,2 1 44,1 0 0,2 0 22,26-2-89,-15 1 134,17-2-179,-21 1 202,-1 1-180,1 0 135,0 1-45,3 0 22,33-1-44,-15-1 89,30-1-134,-23-2 201,4 1-268,3-1 201,3 1-846,3 0 779,4 1-23,5 1 12,-27 1 0,1 1-23,-17 0 0,0 0 68,17 0 0,-2 1-414,28 0 471,0 2-159,0 1 113,1 1-45,-51-2 0,3-1 11,23 1 1,2-2-35,-17 1 1,0-1 55,22 0 1,-1 0-68,-20 0 1,-1 0-169,3 0 0,0 0 157,2 0 1,0 0 77,0 0 1,0 0-57,-1 0 1,3 0 22,28 0 0,1 0 0,-22-1 0,-1 0 11,25 0 1,-2-1-1,-25-1 0,-4 0-317,3 0 0,0-1 295,0 0 0,1 1 56,1 0 0,-1 1-90,-1-1 0,0 0 56,0 2 0,0-1-11,-4 1 0,4 0 0,26-1 0,2 1-22,-24 0 0,-1 0 78,24-1 0,-1 0-45,-28 1 0,-2-1 11,3 1 1,1-1 10,0-1 1,0 1-12,3 0 1,1-1-46,-3 1 1,4-1 22,-8 0 0,5 0 0,-3 0 11,11-1 0,1-1-4,-14 2 1,4 0 0,-4-1 36,7 0 1,-3-1-11,2 1 0,1 0-34,2 0 0,0 0 44,2 0 1,1 1-187,0 0 1,2 0 163,0 0 1,1 0-23,-3 0 0,4 0 14,-6 0 1,5 0 0,-4-1 19,12 0 0,0 0-19,-11 1 0,2-1 0,-3 0 52,8 0 1,-2 0-46,2-1 0,2 0 23,2 1 0,2-1-23,-1 0 1,0 1-1,-1-1 1,2 1-16,-10 1 0,5 0 1,-4 1-8,10-1 0,0 1 30,-15 0 0,2 0 0,-4 1-8,4 1 0,-4-1 12,-1 1 0,0-1-240,2 1 0,-1 0 240,0 0 0,-2 0-1,0 0 1,-2 0-23,-1 0 1,-1 0 250,-6 0 1,2 0-230,17 2 1,-2 0 22,-24 0 0,0 0-34,10 1 1,-5 1-1,6 5 45,-16-3 591,-14 0-569,-12-3 1049,-13 0-398,-6 0 525,-6-2-1310,-1 0-1121,-4-1-2017,-2-3-4172,-5-9 7355,-5-12 0,8 8 0,-1-2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56"/>
    </inkml:context>
    <inkml:brush xml:id="br0">
      <inkml:brushProperty name="width" value="0.08571" units="cm"/>
      <inkml:brushProperty name="height" value="0.08571" units="cm"/>
    </inkml:brush>
  </inkml:definitions>
  <inkml:trace contextRef="#ctx0" brushRef="#br0">1 8 10375,'4'-4'2578,"-1"1"-269,-3 3-1883,14 45 68,-7-22-158,11 35 0,-12-32 0,-1 1-156,-1 6 22,-2 6-202,-1 6 0,-1 4 45,0 0-90,0-3-68,0-6 46,0-10-90,0-7-67,0-6 0,0-4-23,0 1-201,0 2-539,-1 3-178,-1 3-876,-1-1-1793,0 0 3834,1-3 0,1-8 0,1-3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57"/>
    </inkml:context>
    <inkml:brush xml:id="br0">
      <inkml:brushProperty name="width" value="0.08571" units="cm"/>
      <inkml:brushProperty name="height" value="0.08571" units="cm"/>
    </inkml:brush>
  </inkml:definitions>
  <inkml:trace contextRef="#ctx0" brushRef="#br0">1 14 10240,'15'-8'-314,"-2"3"90,-13 5 1009,0 0-180,5 13 157,-2-6-134,3 10-269,-3-8-23,-1 4-224,0 4 90,0 5-112,0 6 134,1 3-134,-1 2 156,0-3-44,1-4 44,-1-2-66,0-7-135,1-1 224,-1-3-247,1 2 157,-1 1-134,0 5 90,0 4 0,0 5 313,-1 17-291,0-13 0,0 8-112,-1-23-45,0-6 67,0-6-134,0-4 22,0-3-45,0 1 1,0 4 44,0 3 23,0 6-46,0 2 136,0-1-159,0-4-66,0-6-851,0-2-323,0-3 1,0 0-1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18.040"/>
    </inkml:context>
    <inkml:brush xml:id="br0">
      <inkml:brushProperty name="width" value="0.05" units="cm"/>
      <inkml:brushProperty name="height" value="0.05" units="cm"/>
    </inkml:brush>
  </inkml:definitions>
  <inkml:trace contextRef="#ctx0" brushRef="#br0">340 3 24575,'-20'-2'0,"1"2"0,1 3 0,-7 5 0,-27 16 0,17-3 0,-6 10 0,34-1 0,15 0 0,11 14 0,14 9 0,-4-11 0,0 2 0,-17-19 0,-6-5 0,-1 0 0,-6-9 0,-45 18 0,20-21 0,-41 17 0,38-19 0,-2-1 0,8-2 0,7-2 0,3 0 0,7 0 0,1 0 0,6-1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58"/>
    </inkml:context>
    <inkml:brush xml:id="br0">
      <inkml:brushProperty name="width" value="0.08571" units="cm"/>
      <inkml:brushProperty name="height" value="0.08571" units="cm"/>
    </inkml:brush>
  </inkml:definitions>
  <inkml:trace contextRef="#ctx0" brushRef="#br0">18 0 8872,'-10'2'897,"3"0"-606,7-2 607,0 0-428,0 49 337,0-29-268,0 39 111,0-41-112,0 2-180,0 5-89,0 5-178,0 5 65,0 3-133,0 0 89,0-2-67,0-4 44,1-6-44,0-5 22,0-3-44,0-1 66,0 1-43,0 2-2,0 4 1,-1 7-45,0 1 0,0 2 0,0 1 0,0-12-22,0-4-45,0-14-158,0-4-4842,0-1 5067,0-8 0,0 6 0,0-6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59"/>
    </inkml:context>
    <inkml:brush xml:id="br0">
      <inkml:brushProperty name="width" value="0.08571" units="cm"/>
      <inkml:brushProperty name="height" value="0.08571" units="cm"/>
    </inkml:brush>
  </inkml:definitions>
  <inkml:trace contextRef="#ctx0" brushRef="#br0">70 1 13155,'-15'32'2309,"3"-1"-2309,9-14 0,-3 10 0,-1 11 0,-3 8-67,2 6 22,3-1 45,2-3-68,2-3 1,1-7-112,0-5-23,4-6 180,8 5 22,2-9-45,7 4-269,-2-11 90,1-4-180,3-6 1,14-6 313,-8-8 68,7-4 44,-15-4-67,-4 1 135,-4 3-157,-3 1 89,3-9-22,-4 2 0,3-12-67,-6 1 45,-4-7 44,0-2 45,-2-1-67,0 1 157,-5 4-67,-1 1-46,-5 5-21,1 0-23,-2-6 67,3 11 23,-1-3-68,3 16 91,-1 3-113,-1 4 0,-3 2 22,-3 1 135,-12 7-135,7-2 180,-7 4-202,13-4-45,4-3-628,6-1-314,2-1 1,2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60"/>
    </inkml:context>
    <inkml:brush xml:id="br0">
      <inkml:brushProperty name="width" value="0.08571" units="cm"/>
      <inkml:brushProperty name="height" value="0.08571" units="cm"/>
    </inkml:brush>
  </inkml:definitions>
  <inkml:trace contextRef="#ctx0" brushRef="#br0">3 0 9119,'-2'14'1592,"5"45"-1211,3-23 90,5 41 246,-1-28-134,-2-5-45,-2-4-157,-2-8-381,-1-4 0,-1-6-515,0-3-763,1-1-2960,2-3 4238,1 5 0,-3-10 0,0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61"/>
    </inkml:context>
    <inkml:brush xml:id="br0">
      <inkml:brushProperty name="width" value="0.08571" units="cm"/>
      <inkml:brushProperty name="height" value="0.08571" units="cm"/>
    </inkml:brush>
  </inkml:definitions>
  <inkml:trace contextRef="#ctx0" brushRef="#br0">62 1 9410,'-7'1'538,"1"0"-470,-12 47 201,11-20 45,-13 41 336,17-33-157,2 0-22,1-2-202,0-3-112,0-3-22,4-5-113,2-4-22,3-4-90,2-3 68,1-4-112,-2-1 134,1-4-112,-1-2-1,0-1 113,0 0 68,2-7-1,0-5-67,1-11 0,-1-3-158,-1-5 136,-3 2 22,-1-3 22,-2-13 23,-4 10-45,0-7 23,-1 16 67,0 5 0,-1 5 111,-2 4-111,-2 4 156,-2 2-223,1 3 44,1-1-67,0 1 0,2 1-157,-1 1-313,0 0-181,-4 2-21,-2 9-1077,-1 3 1749,0 9 0,6-10 0,1-2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62"/>
    </inkml:context>
    <inkml:brush xml:id="br0">
      <inkml:brushProperty name="width" value="0.08571" units="cm"/>
      <inkml:brushProperty name="height" value="0.08571" units="cm"/>
    </inkml:brush>
  </inkml:definitions>
  <inkml:trace contextRef="#ctx0" brushRef="#br0">0 84 9702,'3'-16'1704,"-2"3"-1547,-1 13 134,0 0-111,40-22-24,-23 15 159,29-16-24,-36 22 46,-5 0-1,-2 1-314,-3 0 247,2 5-112,2 5-112,1 9-45,0 8-67,-2 6-23,-1 3 90,-1 1 68,-1-1-68,-2 0 0,-2-3 0,-4-2-46,0-2-178,-1-6-381,-3 1 358,4-12 46,-4 3 21,4-7 23,-2 0 90,1 0-1,1-3 68,3-1-22,2-3-1435,2-1 1389,1-4 46,0-5 22,2-6-90,1-5 90,4 0 0,2 3 0,-1 3-112,1 5 45,-1 1-180,1 3 46,0 1-1,0 3 202,1 1 179,0 1-67,0 3 112,-1 2-201,-1 2-23,-1 0-23,0-5 23,8-1 0,-9-2 0,5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63"/>
    </inkml:context>
    <inkml:brush xml:id="br0">
      <inkml:brushProperty name="width" value="0.08571" units="cm"/>
      <inkml:brushProperty name="height" value="0.08571" units="cm"/>
    </inkml:brush>
  </inkml:definitions>
  <inkml:trace contextRef="#ctx0" brushRef="#br0">34 66 11182,'-18'76'829,"4"-10"-493,12-34-223,2-6 66,0-6-156,3-5-46,3-3-22,3-4 45,3-3 0,-2-2 90,-2-3 134,0 0 1,0-1 155,1-11-380,3-10 0,2-14-44,-1-3-46,-2-1-359,-5 5 1,-2 7 359,-3 4 89,-1 8 45,-1 2-23,-4 1 292,-6-2-1,0 2-313,-1-1-134,6 10-23,1 1-1480,0 6-1210,1 11 2847,0 9 0,2-4 0,0-3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64"/>
    </inkml:context>
    <inkml:brush xml:id="br0">
      <inkml:brushProperty name="width" value="0.08571" units="cm"/>
      <inkml:brushProperty name="height" value="0.08571" units="cm"/>
    </inkml:brush>
  </inkml:definitions>
  <inkml:trace contextRef="#ctx0" brushRef="#br0">29 21 13446,'0'-12'336,"0"3"-560,0 9 314,0 0 515,0 21-156,1-4 111,-1 19-179,1-10-22,-1 2-134,0 2-203,0 3 0,0 5 46,-1 2-136,-1 4 136,-1 2-91,-1-3 46,-1-2-1,1-5 68,0-4-90,2-4 89,-1-2-66,2-1 66,0 1-44,1 3 45,0 1-45,0 1-45,0-1 157,0 7-157,0-15-67,0 1-1,0-17-515,0-4-1008,0-2-2019,2-6 3610,1-7 0,-1 4 0,0-2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65"/>
    </inkml:context>
    <inkml:brush xml:id="br0">
      <inkml:brushProperty name="width" value="0.08571" units="cm"/>
      <inkml:brushProperty name="height" value="0.08571" units="cm"/>
    </inkml:brush>
  </inkml:definitions>
  <inkml:trace contextRef="#ctx0" brushRef="#br0">314 16 12370,'0'-7'4148,"0"2"-3498,0 5 45,0 0-628,-2-1-67,-5 0-156,-3 0 88,-7 7-44,-2 3 90,-4 9-46,0 1 23,0 4 0,0 0 45,1 6-44,0 2 44,1 3-45,2-1-67,5 0 67,5-5-269,5-4-67,3-6-135,5-4 135,4-4 269,5-2-157,8 8-90,-7-1 337,3 9 22,-11-1 269,-2 2-112,-1 0 0,-2-1-23,0-2 90,-1 9-201,-6-4 89,-4 11-45,-9-4-112,-3 3 45,-2-1-45,-5 4-291,11-17-224,2-4-2109,13-16-1142,8-11 3811,9-9 0,-6 6 0,5-4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66"/>
    </inkml:context>
    <inkml:brush xml:id="br0">
      <inkml:brushProperty name="width" value="0.08571" units="cm"/>
      <inkml:brushProperty name="height" value="0.08571" units="cm"/>
    </inkml:brush>
  </inkml:definitions>
  <inkml:trace contextRef="#ctx0" brushRef="#br0">113 12 10509,'-8'0'561,"1"0"-113,7 0-224,-22 57 427,13-26-91,-19 50 269,17-42-179,1 2-358,0-2-224,5-4-1,2-5-134,3-6 89,5-6-67,6-7 90,6-5 22,6-4 23,1-8-90,2-5 22,-1-9 1,-2-4-1,-4-2 23,-3 0-90,-2-3-89,-1-2 66,-2-6-156,0-3 224,-3 0 0,-2 3 247,-4 6 44,-2 6-201,-9 7 67,-2 6-90,-9 6-67,2 1-672,2 4-965,3 0-4260,5 1 5897,2 0 0,3 0 0,2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67"/>
    </inkml:context>
    <inkml:brush xml:id="br0">
      <inkml:brushProperty name="width" value="0.08571" units="cm"/>
      <inkml:brushProperty name="height" value="0.08571" units="cm"/>
    </inkml:brush>
  </inkml:definitions>
  <inkml:trace contextRef="#ctx0" brushRef="#br0">18 20 7706,'0'-11'1122,"0"3"-585,0 8-21,0 44 403,0-19-89,0 36 22,0-30-179,0-1-247,0 2 134,0 0-179,0 1 90,0 1-404,0 1 135,0 0-89,0 0-24,0 1-66,0-4 21,-1 2 68,0-1 0,-1 0 90,0 0-180,0-3 203,0-3-225,0-1 67,1-2-67,1-1-22,-1-2-45,0-2-270,1-5-133,0-4-988,-1-6-1524,1-2 2982,-1-2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19.358"/>
    </inkml:context>
    <inkml:brush xml:id="br0">
      <inkml:brushProperty name="width" value="0.05" units="cm"/>
      <inkml:brushProperty name="height" value="0.05" units="cm"/>
    </inkml:brush>
  </inkml:definitions>
  <inkml:trace contextRef="#ctx0" brushRef="#br0">138 1 24575,'-43'30'0,"15"-5"0,-9 23 0,21 5 0,7-18 0,5 7 0,10-26 0,2-1 0,3-3 0,3-5 0,0-5 0,20-16 0,-9-5 0,9-16 0,-18 2 0,-8 5 0,-4 11 0,-3 8 0,0 4 0,0 1 0,-1-1 0,1 3 0,0 2 0,2 6 0,2 13 0,1 9 0,2 10 0,-2-13 0,-1-5 0,-3-16 0,0-2 0,-1-1 0,1 3 0,0 0 0,0-1 0,0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68"/>
    </inkml:context>
    <inkml:brush xml:id="br0">
      <inkml:brushProperty name="width" value="0.08571" units="cm"/>
      <inkml:brushProperty name="height" value="0.08571" units="cm"/>
    </inkml:brush>
  </inkml:definitions>
  <inkml:trace contextRef="#ctx0" brushRef="#br0">70 1 10845,'-4'0'4059,"0"0"-2490,4 0-1143,0 12-157,0-1 135,0 14-202,0-1-46,0 4-44,0 4-67,0 1 0,0 1 22,0 0-112,0-1 135,0-1-22,0 1-68,-2-1 157,-2 3-135,-3 3-22,1 2 0,-1 2 67,3 0-112,1-2 135,2-4-180,0-5 158,1-6-113,0-3 90,0-3-45,0 0 0,0-1-68,0 2 68,-2-2-269,1-3 67,-2-2-291,2-4 45,0-2-90,1-1 381,0 2 0,0 2 23,-1 5-91,-1 3-493,-3 1-1209,0-2-4598,2-5 6525,0-5 0,3-4 0,0-3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69"/>
    </inkml:context>
    <inkml:brush xml:id="br0">
      <inkml:brushProperty name="width" value="0.08571" units="cm"/>
      <inkml:brushProperty name="height" value="0.08571" units="cm"/>
    </inkml:brush>
  </inkml:definitions>
  <inkml:trace contextRef="#ctx0" brushRef="#br0">14 131 10554,'-7'-12'583,"1"3"-292,6 9 270,0 0-270,53-38 225,-28 23-337,39-28 113,-44 35-135,-6 5-23,-1 1-67,-3 2-44,3 0-23,1 0-90,2 0 23,2 4-269,-1 1 201,-2 7 68,-4 2 67,-6 5-23,-3 5 1,-4 2-23,-6 3-201,-4 0 22,-5-3 156,2-4 23,3-3 0,1-2 0,2-2-67,1 1-44,1 0 88,0 0 68,1-1 23,1-4 22,0-1 89,2-3-22,0-2 0,2-4-717,0 0 537,9-1 68,2 0 0,8 3-44,0 1-1,-1 3 0,-3 3 45,-2 2 247,-4 1-1,-2 3-134,-3 0-22,-1-1-68,-1-1 68,-1-1-68,0 2 23,0 2-22,-2 4 67,-2 2-68,-5 2 1,-1 0-1,-2-3 45,3-4-134,2-8-180,3-5-1322,2-4-3005,1-2 4574,2-6 0,-1 5 0,1-5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70"/>
    </inkml:context>
    <inkml:brush xml:id="br0">
      <inkml:brushProperty name="width" value="0.08571" units="cm"/>
      <inkml:brushProperty name="height" value="0.08571" units="cm"/>
    </inkml:brush>
  </inkml:definitions>
  <inkml:trace contextRef="#ctx0" brushRef="#br0">23 133 7168,'-11'78'1480,"2"-5"-920,7-21-200,1-5 43,1-7 113,2-10-68,4-10 0,3-9 1,6-7 157,1-2-338,2-12-21,2-7-225,1-16-22,3-8 0,-1-8-67,1-4 22,-2-3-44,-4 5 89,-6 6 0,-6 9 381,-3 8-23,-3 7 24,-4 6 200,-7 0-582,-2 7-425,-4 0 21,4 6-291,0 1-45,1 1-583,-2 0-1637,2 0 2960,-1 1 0,7-1 0,2 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71"/>
    </inkml:context>
    <inkml:brush xml:id="br0">
      <inkml:brushProperty name="width" value="0.08571" units="cm"/>
      <inkml:brushProperty name="height" value="0.08571" units="cm"/>
    </inkml:brush>
  </inkml:definitions>
  <inkml:trace contextRef="#ctx0" brushRef="#br0">1 50 15957,'2'57'90,"0"-8"-68,2-23-22,-1-6 46,-2-5-24,0-3 68,-1-2-180,0 1 45,0-1 0,0 1-112,0-2 67,0-1 23,0-2-135,3-2 158,1-1 88,5 1 68,4-3-112,3 1 0,4-2-89,2 0-1,-1-5 1,0-1-69,-4-7 158,-3-2-22,-4-3-1,-1-6-156,-3-6-45,3-7-269,-1-2 358,3 0 68,2 0 67,-6 17-134,0 4-181,-6 16-133,-1 8 650,0 4 246,0 11-89,0 9 247,0 8-293,0 7-43,0 8-46,-3 4-202,-3 0 0,-3-2 68,-1-9-180,5-10-448,1-10-1076,3-14-3139,4-6 4753,6-15 0,-5 7 0,5-7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72"/>
    </inkml:context>
    <inkml:brush xml:id="br0">
      <inkml:brushProperty name="width" value="0.08571" units="cm"/>
      <inkml:brushProperty name="height" value="0.08571" units="cm"/>
    </inkml:brush>
  </inkml:definitions>
  <inkml:trace contextRef="#ctx0" brushRef="#br0">77 3 11989,'-8'-1'313,"1"0"-581,7 1 268,0 0 0,-15 59 201,8-18-43,-13 50 245,12-36-224,2-5 68,2-7-180,2-9-67,2-8-44,2-9-91,4-7 23,4-5 112,4-3 291,2-10-201,0-6 134,0-14-179,-1-7-23,-2-6-22,-5-3 0,-3 1 90,-3 2-45,-2 7 112,0 5-112,0 8-90,-1 4-22,-1 5-158,-1 4-447,-1 3-561,0 3-516,0 1-45,-2 0-694,0 3 2488,-4 7 0,6-5 0,-1 5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73"/>
    </inkml:context>
    <inkml:brush xml:id="br0">
      <inkml:brushProperty name="width" value="0.08571" units="cm"/>
      <inkml:brushProperty name="height" value="0.08571" units="cm"/>
    </inkml:brush>
  </inkml:definitions>
  <inkml:trace contextRef="#ctx0" brushRef="#br0">1701 12 8401,'-9'0'1189,"1"0"-1391,8 0 6211,0 0-5583,-3 0 0,3 0 0,-4 0-247,3 0-22,-3 0-134,0 0 133,-2 0-156,1 0 135,-3 0-1,2 0-89,-4 0 0,1 0 0,-3 0 112,-3 0-134,0 0 66,-2 0-66,1 0 111,1 0-67,-1 0 68,2 0-68,-1 0-22,0 0-22,-2 0 21,0 0-44,0 0 112,-9 0-89,7 0-1,-3 0-22,11 0 0,3 0 0,1 0 45,-3 0 0,0 0-90,-6 0 135,0 1-135,-3 0 45,-2 1-45,-1 2 45,-1 0 45,-6 2 0,11-4 22,-2 0-45,13-2 135,2 0-135,1 0 23,0 0-22,-1 0-23,-3 0 0,-1 0-90,-11 0 157,4 0-112,-6 0 113,6 0-91,2 0 23,-1 0 0,3 0-45,-2-2 23,-2 1 22,3 0-45,-1 0 90,3 1-23,2 0 1,-2 0-46,-2 0 1,-4 0 22,-4 0 0,-1 0-22,-10 0 44,11 0-44,-4 0 22,13 1-90,2-1 90,0 1 0,1 0 0,-1 1 0,0-2 0,-1 0-22,-10 0 89,3 1-134,-6-1 134,7 1-112,0-1 45,1 1 0,0-1 0,2 1 0,-4-1 67,6 0-134,-4 0 157,4 0-180,0 0 90,1 0 0,-2 0 0,0 0 0,-1 0-45,0 0 68,-6 1 44,6-1-112,-4 1 112,8-1-134,1 0 67,-1 0 0,1 0 0,-1 0-45,-4 0 90,3 0-90,-4 0 135,4 0-180,-2 0 90,-1 0-22,-2 0-23,-1 0 23,-2 0 44,6 0-89,0 0 134,9 0-67,0-1 67,0-1-89,-1-1 44,-4 0-22,0 0 0,-6 0-22,-4-3 67,5 0-68,-3 0 68,10 2 89,2 2-134,2 1 23,2 1-23,-2 0 0,2 0-67,-2 0-68,3 1 68,-1 0-112,1 2 134,0 3 45,0 7 22,0 8 90,0 9-89,0 5-46,0 1 91,2-2-91,1-3 46,2-3-23,2-5 22,-2-2 0,-1-2-22,-3-3 45,0 1-67,0-2 134,-1 0-202,1 1 180,0 0-157,0 1 89,3 0-22,-1 0 0,2 0-22,0 8 89,-1-5-134,-1 7 179,-2-5-224,-1 1 134,0 2-44,0 0 22,0-2-23,2 5 68,0-9-112,0 3 134,-1-8-112,-1 1 90,0 0-90,0 2 23,0 1 22,0 1 0,0 1 22,0 2-89,0 1 134,0-1-134,1 0 67,0-1-45,2-1 23,0-2 22,1 1-45,-1 0 23,0 7 66,-2-2-111,-1 6 134,0-3-111,0 1 88,0 2-88,0-1 44,1-4 0,0-2 0,0-6-45,0 4 112,-1-8-134,0 6 112,0-8-113,0 4 91,0 3-23,0 3 0,0 4 22,0 1-44,0 0 44,0 5 45,0-13-89,0 0 89,0-13-89,-1-3-1,0-2-21,0 1-24,0 2 46,1 2 0,0 3-68,0 3 90,0 2-45,0-1 45,0 1 0,0-3 0,-1-3 0,0-3-135,0-2-6030,0-2 6165,3-5 0,-2 4 0,2-4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74"/>
    </inkml:context>
    <inkml:brush xml:id="br0">
      <inkml:brushProperty name="width" value="0.08571" units="cm"/>
      <inkml:brushProperty name="height" value="0.08571" units="cm"/>
    </inkml:brush>
  </inkml:definitions>
  <inkml:trace contextRef="#ctx0" brushRef="#br0">2164 110 8401,'5'-14'1884,"-2"3"-1279,-3 11 1413,0 0-1166,-4-4-292,3 3-21,-4-3-181,3 4-156,0 0 0,-1 0-135,0 0 90,1 0-45,-2 0 113,1 0-180,-2-1 89,0 1-22,1-2-90,-3 1 23,0-1-22,0-1 21,-1 1 24,2 0-91,-1 1 68,-2-1-67,-1 2 44,-1-1-22,0 0 45,-1 0 0,1 0 22,-2 0-22,1 0 22,-4 0-22,2-1 112,-3 0-135,0 1 158,-1-1-158,-1 1 45,-1 1-67,0-1 45,-1 1-90,-2 0 112,2-1-89,-2 0 67,0-2 0,-2 0-45,-13-5 68,8 3-68,-10-3 134,13 3-67,0 2-44,3 0 44,1 2-112,2 0 67,-7 0 1,7 1-23,-5 0 0,8 0-23,1 0-21,-2 0 88,2 0-44,-3 0 68,2 0 21,-2 0-66,-1 0-1,0 1 0,0 0 23,0 0 90,1 1-112,1-2 21,1 0 24,2 0-68,1 0 0,0 0 0,0 0-68,-2 0 68,-1 1-22,-2-1 44,-2 2-44,-1-1 112,1 0-135,0 0 45,-3 0 67,6-1-67,-2 1 0,6-1 0,-1 0-22,-3 1 89,-1-1 0,-1 1 90,-5-1-157,8 0 112,-4 0-112,9 0 22,1 0-22,-1 0 23,0 0-113,-1 0 157,-4 0-156,0 0 89,-5 0-23,1 0 23,1 0 0,0 0-45,3 0 45,1 0-22,0 0 44,0 0-111,-2 0 111,-1 0-89,-1 0 89,1 0-22,0 0 0,4 0 0,1 1 23,3-1 44,0 1-67,1-1 67,-2 0-134,0 0 67,-13 0 0,6 0 0,-8 0 0,9 0 0,3 0 45,1 0 67,2 0-90,2 0-22,1 0 67,1 0-111,1 0 44,-2 0 0,1 0-23,-1 0 68,1 0-45,1 0 67,2 0-21,1 0 43,2 0-66,0 0 22,0 0-1,1 0-44,0 0 23,0 0-360,1 0 225,0 1 90,1 1-68,0 1 45,-1 3 68,0 5-113,-3 5 112,0 8-44,-1 0-45,2 3 44,1-3 23,2-1-44,0-1-1,0 0 90,0 0-113,0 1 180,0-1-156,0 0 66,0-1-22,1-1 0,0-1 0,1 1 0,-2-1 67,1 0-112,-1 1 90,0 1-90,0 2 1,1-1 44,1 1-90,2-1 90,1 1 0,1-1 0,1 0 0,-2-2 90,-1-1-135,0-2 112,-1 5-22,1-1-45,0 4 0,0-3 0,0-1 0,-1-1 0,-1-2-23,0-1 91,0 0-113,0-1 90,-1 12-45,1-6 0,-2 9-45,2-8 67,-1-2-67,2 0 68,0-4-90,-1-1 134,2 5-45,-3-6 1,1 9-23,-2-4 0,0 1-23,0 2 68,0 0-90,0-2 112,0 0-134,0-1 90,0 9-1,0-5-22,-2 8 0,1-11-22,-3-1-23,2-3 90,-1 0-90,0-2 0,-3 8 90,2-3-68,-1 7 23,0-3 0,-1 1-22,0 2 89,0-2-156,0-2 133,2-5-88,0-5-607,0-3-1277,1-2-3363,1 6 5291,-2 1 0,3-3 0,-1-3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75"/>
    </inkml:context>
    <inkml:brush xml:id="br0">
      <inkml:brushProperty name="width" value="0.08571" units="cm"/>
      <inkml:brushProperty name="height" value="0.08571" units="cm"/>
    </inkml:brush>
  </inkml:definitions>
  <inkml:trace contextRef="#ctx0" brushRef="#br0">1868 604 15890,'3'-3'337,"-2"1"-360,-1-2-66,0-1 43,0-2 92,0-4-92,0-2 114,0-3-90,0 0 22,0-1 0,0-1-23,0 0 23,0-1-45,0 3-90,0 2 113,0 3-23,0 3 23,0 1 44,0 2-22,0-2 0,0-1-67,0-3 67,-1-5-202,-1-1 202,0-3-112,-2 0 90,1 1 22,0 3 0,0 2 0,1 3 0,0 0-23,1 4 68,-1-1-112,2 3 45,-1-1-1,1 0-89,0-3 67,0-2 0,-1-3 45,1-1 22,-2 2 1,1 2 111,-2 2-134,1 5 113,0 0-91,2 3-224,0 0 90,0-1 67,0-3-22,0-4 22,0-1 90,0-2-90,0 1 112,0 2-89,0-1 44,0 4 1,-1 2 44,0 1-201,1 3 537,-2 0 1,0 0-404,-4 0 0,0-1-23,-4 1 68,2-2-45,-2 0 134,2 0-134,1-1 68,-1 1-46,1-1 1,-2 1 22,-1 1 67,-2 0-112,-3 1 22,-1 0 1,0 0-23,2 0 67,2 0 23,3 0 156,1 0-134,-1 0-112,0 0 90,-3 0-90,0 0 0,-2 0 0,-3 0 0,-2 0-45,0 0 90,-1 0-90,2 0 157,1 0-156,2 0 133,-5 3-66,3 0-23,-5 1 89,3 0-44,1-1 89,-2 1-134,0-1 112,-1 1-44,-8-1-68,9 0 0,-5 0-23,12 0 46,1-1-91,2 1 113,-1-1-134,0 1 178,-2 0-44,0-1 45,-7-1-45,6 0-45,-5 0 23,6-1 21,1 2-88,-1-2 21,-2 2 1,-1 0 44,-1 0 1,-2 0-1,-3-1-22,6 0 67,-4-1-44,8 0-23,-1 0 0,-1 0-135,-2 0 135,-3 0-180,-15 4 180,8-1 0,-10 3 90,15-4-67,4 0 111,4-2-89,3 0 67,1 0-45,-7 0-67,1 0 0,-7 0-44,2 0 44,1 0-23,0 0 23,1 0 67,1 0-22,1 0-22,1 0-23,-7 0 0,6 0 0,-4 0 22,8 0 0,0 0-44,3 0 112,-3 0-180,2 0 23,-2 0 22,-1 0-224,-12 0 269,4 0 0,-10 0 23,11 0-1,1 0 45,5 0 0,2 0-89,5 0 44,-3 0-22,2 0 0,-2 0-67,1 0 22,1 0 1,0 0 66,1 0-67,3 0 90,-1 0-23,2 0-22,0 0 0,1 0-22,-2 0 89,1 0-67,0 0 23,0 0-46,1 0 90,-2 0-67,3 0 90,-2 0-45,2 0-68,0 0 68,-2 0-67,1 0 22,0 0-23,0 0 91,1 0-68,-1 0 0,0 0 0,0 0-45,1 0 45,0 0 67,0 0-45,-1 0-22,0 0-22,0 0-23,0 0 23,1 0 89,-1 0-112,0 0 112,0 0-134,-1 0 67,2 0-22,-2 0 22,2 0 45,-1 0-90,0 0 112,0 0-134,0 0 134,1 0-89,-2 0 22,2 0 0,-1 0 22,-1 0-67,-1 0 68,-2 0-91,1 0 46,-1 0 22,0 0-90,0 0 68,2 0 44,-1 0-22,2 0 0,1 0 180,1 0-225,0 0-45,-1 0 68,0 0-23,0 0 45,-1 0-22,2 0-539,-1 0 359,2 3 180,0 4 22,0 10 67,3 6-45,1 10-22,2 0 23,0 0-46,0-7 23,-2-2 0,0-6-22,2-2 67,-2-1-90,0-3 45,0-1-45,0 1 112,3 3-67,-2-1 0,1 4 45,-3-5 0,0 3-90,0-1 112,1 1-134,0 0 45,0-2 22,1-2-23,-1 1 23,-1-2 45,0 1-45,-1-2 45,1 1-45,0 3 0,2 11 45,-1-6-45,2 7 0,-3-8 0,-1-2 0,0 0 22,0-1-44,0 1 67,0 1-45,-1 1 44,1 2-66,-1-1 22,1 6-22,-1-9 44,1 4-67,-1-8 90,0 0-45,-1-3 45,0 2 22,0 0-45,0 8-22,0-4 0,0 4-22,0-10 44,0-1-66,0-4 88,0 1-66,-1-2 44,0 2 46,-1 3-24,-3 13-44,1-4 0,-2 6-22,4-11-23,-1-6 0,2-3-6479,0-2 6524,4-1 0,-2 0 0,2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76"/>
    </inkml:context>
    <inkml:brush xml:id="br0">
      <inkml:brushProperty name="width" value="0.08571" units="cm"/>
      <inkml:brushProperty name="height" value="0.08571" units="cm"/>
    </inkml:brush>
  </inkml:definitions>
  <inkml:trace contextRef="#ctx0" brushRef="#br0">0 106 11899,'5'-25'1838,"0"5"-1748,-1 15-44,4-1-46,4-3-68,10-1 68,5-1-68,6 3 46,1 1-45,-1 4 67,-7 2-67,-4 1 44,-7 0 23,-5 0 0,-3 1 23,-1 3-23,1 4 44,1 3-44,2 3-22,0 1-68,-1 3 90,-3 3 157,-3 2 68,-1 5-68,-5 0-45,-3 1 0,-4-4-90,-3-5 0,3-6 90,2-3-224,2-3 68,1 2-1,-1 2-67,-2 3 112,-4 6 0,5-7 0,-2-1 45,7-10-1458,1-3 1301,10 0 112,0 0 67,12 2-22,-3 2 22,3 3-44,-4 1-1,-2 2 23,-5-2-45,-4 0 45,-3-1 112,-1 1-90,1 2-22,2 2 22,1 3-44,2 1-46,-2 1 46,1 1-23,-3-1 67,-2 2 179,-1 7-134,-1-6 46,-1 1-91,-2-11 224,-3-5-224,0-2-67,-2 0-89,-1 0-494,-11 4 224,5-1 0,-5 1-269,11-4-963,5-2-2557,2-1 4148,12-3 0,-8 2 0,8-2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50"/>
    </inkml:context>
    <inkml:brush xml:id="br0">
      <inkml:brushProperty name="width" value="0.08571" units="cm"/>
      <inkml:brushProperty name="height" value="0.08571" units="cm"/>
    </inkml:brush>
  </inkml:definitions>
  <inkml:trace contextRef="#ctx0" brushRef="#br0">1 68 8670,'66'-35'-224,"-10"7"516,-38 24 448,-4 4-68,-5 0-156,-3 0-23,0 0-67,1 0-157,3 0-112,2 2-157,3 2 67,2 4-22,-1 0 45,0 3 22,-3 2 202,-2 2-45,-1 2-67,-2 2-67,0 1-113,-2 0 90,2 5-45,-4-6-44,1 6 66,-3-2-89,-1 3 0,-1 4 0,0 3 0,-1-2 0,-1-2 45,-2-5-67,0-5 89,1-1-134,-2-2 89,2 1-44,-4 2-46,-1 2 68,-2 5-22,-2 0 44,-1 1-44,-1-1 89,2-4-44,1-5-1,3-6 23,1-5-45,2-3-23,-1-2-627,-2-1-45,-3 0 471,-4 0 224,-1-1 112,-1-1-112,3-1 157,1 0-22,6-2-135,2 1-158,3-1 69,2-4 22,0-3-180,0-5-67,0-2 314,0 1 0,1 2 90,1 2 134,1 2-89,2-2-1,0 1-89,3 0-45,-2 3-179,6-1 156,-3 5-156,5 0 112,-3 5 22,-1 0 45,1 1 45,0 0 67,1 0 0,7 0-67,-4 0-1,6 0-88,-9 0 21,0 0 1,-3 0 22,2 0 67,0 5 224,-1 2-88,3 6 21,5 9-224,-6-7-23,4 4-66,-7-12-135,-2-1-68,1-2-538,-2-2-1614,0 0 2444,-1-2 0,-2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20.378"/>
    </inkml:context>
    <inkml:brush xml:id="br0">
      <inkml:brushProperty name="width" value="0.05" units="cm"/>
      <inkml:brushProperty name="height" value="0.05" units="cm"/>
    </inkml:brush>
  </inkml:definitions>
  <inkml:trace contextRef="#ctx0" brushRef="#br0">1 4 24575,'5'54'0,"-1"-11"0,-2-26 0,-1-8 0,1-8 0,1-5 0,3-9 0,3-8 0,8-14 0,-4 12 0,10-2 0,-12 20 0,2 3 0,-3 8 0,-2 11 0,1 11 0,-1 4 0,-3-5 0,-2-14 0,15-21 0,-4 1 0,9-7 0,-6 13 0,-12 2 0,4 2 0,-8-2 0,1 2 0,-1 4 0,-1-4 0,-1 0 0,0-5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51"/>
    </inkml:context>
    <inkml:brush xml:id="br0">
      <inkml:brushProperty name="width" value="0.08571" units="cm"/>
      <inkml:brushProperty name="height" value="0.08571" units="cm"/>
    </inkml:brush>
  </inkml:definitions>
  <inkml:trace contextRef="#ctx0" brushRef="#br0">21 0 17572,'-4'13'-46,"1"1"92,3 4 44,0 2-90,0 2 22,0 0-44,0 2-91,0 0 90,-1 1-156,-2 0 179,0-4-179,-1-3 134,2-4-89,2-3-91,0-4 136,0 0-113,0-2 23,4 1-91,1-1 203,4-2 0,1 0 0,-2-2 67,0 0-23,-1-1-22,1 0-111,1 0 133,2 0 23,3-3-45,1-1 113,0-2-136,1-2-66,-2 0-23,0-1-23,-2-4 68,-1-2-44,-3-3-47,0-2 158,-2-1 90,-2 0-22,0 3 45,-3 4 290,0 4-156,0 6 22,-1 2-224,0 2-292,1 7 360,0 5 313,1 9-179,0 8 22,-1 4-67,0 3 112,-1 4 0,0 3-45,-9 23-224,2-14 0,-8 12-157,6-27 90,4-8-628,2-10-897,2-9-2421,1-6 4013,4-9 0,-3 3 0,3-4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52"/>
    </inkml:context>
    <inkml:brush xml:id="br0">
      <inkml:brushProperty name="width" value="0.08571" units="cm"/>
      <inkml:brushProperty name="height" value="0.08571" units="cm"/>
    </inkml:brush>
  </inkml:definitions>
  <inkml:trace contextRef="#ctx0" brushRef="#br0">10 1 8872,'0'4'3790,"0"-1"-2109,0-3-1165,0 39-315,0-18 1,-1 33-89,-1-26-24,0 0-89,0 0 23,0-5-46,2-4 23,-1-6-45,1-4 1,0-4 44,0-3-91,0 0 91,0 0 91,0 1-69,0 4-22,0 3 67,0 2-89,0 1 44,2-1 90,4-2-112,2-2 45,4-4-45,1-1 0,-2-2 0,0-1-67,2 0 0,0-3 44,4-1-44,2-2 67,2 1-45,1-1 22,0 1-22,-2-1 45,-2-1-44,-2-1 44,-3-2-68,-2-3 46,-2-2-112,-1-2 89,-2-3-314,2-4 224,-3 0 68,2 1 67,-2 3 247,-2 8 627,-1 5-582,-1 5 67,-1 2-90,0 5-23,0 3-89,0 7 0,0 2-45,0 3 112,0 8-45,0 6 136,-1 9-270,-2 7 291,-3 1-246,-2-1 156,1-7-246,1-7-157,1-7-448,3-15-449,1-4-2063,1-10-3003,0 0 6120,-3-7 0,3 6 0,-3-6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4:08.053"/>
    </inkml:context>
    <inkml:brush xml:id="br0">
      <inkml:brushProperty name="width" value="0.08571" units="cm"/>
      <inkml:brushProperty name="height" value="0.08571" units="cm"/>
    </inkml:brush>
  </inkml:definitions>
  <inkml:trace contextRef="#ctx0" brushRef="#br0">5 18 16607,'-3'-8'449,"1"3"-180,7 5-68,3 0 91,6 0-292,6 0 68,8 0-1,5-1-90,5 0 23,4 0-22,-3 0 22,-4 1 0,-4 0-45,-4 0 112,-1 0-134,-3 1 90,-1 1-68,-5-1 45,-3 1-23,-5-1-21,-4 1-24,-2 1 68,-3-1-67,1 2 134,-1 0 1,0 3 44,0 5 224,-3 16-269,-2-1 68,-4 15-90,-3-6 111,-5 5-133,-5 2 111,-4 3-134,-2-2 157,1-3-157,2-3 90,2-4-90,3-3 23,3-3 44,2-2-45,1 1 68,0-3-45,2 1 44,2-4-44,1-3-90,4-4-22,2-7 0,1-3-3080,2-4 1,0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00.449"/>
    </inkml:context>
    <inkml:brush xml:id="br0">
      <inkml:brushProperty name="width" value="0.05" units="cm"/>
      <inkml:brushProperty name="height" value="0.05" units="cm"/>
    </inkml:brush>
  </inkml:definitions>
  <inkml:trace contextRef="#ctx0" brushRef="#br0">25 5043 24575,'0'-5'0,"-2"-2"0,1-4 0,-1-9 0,-2-41 0,1 5 0,1-4 0,-1-1 0,1-3 0,0-31 0,0 1 0,1 37 0,1-1 0,0-8 0,0-6 0,1 6 0,0 2 0,0 2 0,1-29 0,0 0 0,0 28 0,0 3 0,0 3 0,-1-1 0,1-20 0,0 1 0,-1 24 0,0-1 0,1-17 0,-1 2 0,0-12 0,2 8 0,1 0 0,1-1 0,-3 16 0,-1 0 0,1-14 0,0-21 0,4 26 0,1 0 0,-1-14 0,2 3 0,0-4 0,-4 18 0,0 4 0,0-30 0,-2 31 0,1 1 0,-2-23 0,0-5 0,0 30 0,1 0 0,-1-38 0,0 9 0,2-1 0,2-13 0,-1 23 0,1 2 0,5-12 0,-2 6 0,-1-1 0,-2 30 0,-1 0 0,1-26 0,0 0 0,-1 20 0,-1 6 0,0-25 0,2-15 0,-5 41 0,2-6 0,-2 22 0,1-15 0,-1 26 0,0-7 0,-1 9 0,0 0 0,1 0 0,0 2 0,0 3 0,0-2 0,0 7 0,-1 1 0,1 7 0,-1 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14.572"/>
    </inkml:context>
    <inkml:brush xml:id="br0">
      <inkml:brushProperty name="width" value="0.05" units="cm"/>
      <inkml:brushProperty name="height" value="0.05" units="cm"/>
    </inkml:brush>
  </inkml:definitions>
  <inkml:trace contextRef="#ctx0" brushRef="#br0">1 29 24575,'36'-3'0,"-8"0"0,11-1 0,-15 2 0,-3 1 0,2-1 0,14-2 0,-14 1 0,3-1 0,-20 3 0,-3 0 0,-1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15.625"/>
    </inkml:context>
    <inkml:brush xml:id="br0">
      <inkml:brushProperty name="width" value="0.05" units="cm"/>
      <inkml:brushProperty name="height" value="0.05" units="cm"/>
    </inkml:brush>
  </inkml:definitions>
  <inkml:trace contextRef="#ctx0" brushRef="#br0">1 47 24575,'29'-5'0,"21"-6"0,-23 6 0,10-3 0,-33 8 0,5 0 0,-4 0 0,13-1 0,-2-1 0,2-1 0,-3 1 0,-10 0 0,-1 2 0,-1-1 0,4 0 0,6-1 0,-3 0 0,1 1 0,-9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16.727"/>
    </inkml:context>
    <inkml:brush xml:id="br0">
      <inkml:brushProperty name="width" value="0.05" units="cm"/>
      <inkml:brushProperty name="height" value="0.05" units="cm"/>
    </inkml:brush>
  </inkml:definitions>
  <inkml:trace contextRef="#ctx0" brushRef="#br0">1 54 24575,'26'-7'0,"-1"1"0,-2 1 0,0 0 0,1 1 0,-2-1 0,0 0 0,-2 2 0,27-3 0,-26 4 0,17-3 0,-34 4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17.915"/>
    </inkml:context>
    <inkml:brush xml:id="br0">
      <inkml:brushProperty name="width" value="0.05" units="cm"/>
      <inkml:brushProperty name="height" value="0.05" units="cm"/>
    </inkml:brush>
  </inkml:definitions>
  <inkml:trace contextRef="#ctx0" brushRef="#br0">0 84 24575,'85'-21'0,"-17"4"0,-22 8 0,-6 2 0,-13 3 0,7-1 0,-4 1 0,-11 1 0,-3-1 0,-3 0 0,-5 1 0,-3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21.628"/>
    </inkml:context>
    <inkml:brush xml:id="br0">
      <inkml:brushProperty name="width" value="0.05" units="cm"/>
      <inkml:brushProperty name="height" value="0.05" units="cm"/>
    </inkml:brush>
  </inkml:definitions>
  <inkml:trace contextRef="#ctx0" brushRef="#br0">1 1 24575,'1'16'0,"-1"0"0,2 15 0,-1 0 0,0 2 0,1-13 0,-2-8 0,0-12 0,0-1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18.767"/>
    </inkml:context>
    <inkml:brush xml:id="br0">
      <inkml:brushProperty name="width" value="0.05" units="cm"/>
      <inkml:brushProperty name="height" value="0.05" units="cm"/>
    </inkml:brush>
  </inkml:definitions>
  <inkml:trace contextRef="#ctx0" brushRef="#br0">1 102 24575,'56'-18'0,"0"0"0,-12 1 0,48-8 0,-84 22 0,1-1 0,1 1 0,-1-1 0,-4-1 0,-3 3 0,-1-1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22.357"/>
    </inkml:context>
    <inkml:brush xml:id="br0">
      <inkml:brushProperty name="width" value="0.05" units="cm"/>
      <inkml:brushProperty name="height" value="0.05" units="cm"/>
    </inkml:brush>
  </inkml:definitions>
  <inkml:trace contextRef="#ctx0" brushRef="#br0">126 133 24575,'-11'20'0,"1"18"0,2-13 0,2 6 0,16-31 0,4-5 0,13-7 0,14-17 0,-15 6 0,6-27 0,-25 15 0,-1-9 0,-3 15 0,-4 14 0,-3 11 0,-11 10 0,-22 18 0,7-3 0,-10 16 0,-2 42 0,22-39 0,-20 45 0,30-61 0,0 0 0,5-12 0,3-8 0,1-4 0,11-9 0,68-52 0,-50 38 0,47-36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19.576"/>
    </inkml:context>
    <inkml:brush xml:id="br0">
      <inkml:brushProperty name="width" value="0.05" units="cm"/>
      <inkml:brushProperty name="height" value="0.05" units="cm"/>
    </inkml:brush>
  </inkml:definitions>
  <inkml:trace contextRef="#ctx0" brushRef="#br0">1 62 24575,'11'-2'0,"4"0"0,7-3 0,4-1 0,7 1 0,20-4 0,-7 2 0,1-2 0,-20 4 0,-7 1 0,-6 1 0,2 0 0,-10 2 0,-3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20.378"/>
    </inkml:context>
    <inkml:brush xml:id="br0">
      <inkml:brushProperty name="width" value="0.05" units="cm"/>
      <inkml:brushProperty name="height" value="0.05" units="cm"/>
    </inkml:brush>
  </inkml:definitions>
  <inkml:trace contextRef="#ctx0" brushRef="#br0">0 85 24575,'4'-2'0,"2"-1"0,1 1 0,3-1 0,3 0 0,7-1 0,10-2 0,35-7 0,0 2 0,19-4 0,-24 6 0,-18 2 0,-21 3 0,-10 2 0,-9 2 0,-1 0 0,-1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23.512"/>
    </inkml:context>
    <inkml:brush xml:id="br0">
      <inkml:brushProperty name="width" value="0.05" units="cm"/>
      <inkml:brushProperty name="height" value="0.05" units="cm"/>
    </inkml:brush>
  </inkml:definitions>
  <inkml:trace contextRef="#ctx0" brushRef="#br0">0 14 24575,'14'-3'0,"1"0"0,3 0 0,3 0 0,1 2 0,-1 1 0,-4 1 0,-4 2 0,-9-2 0,-1 0 0,-2 4 0,0 8 0,-2 2 0,-3 17 0,-2-8 0,-2 3 0,0-8 0,1-5 0,-2 3 0,4-5 0,-2 2 0,5-6 0,-1 0 0,0 0 0,0-4 0,2-1 0,-1-3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02.029"/>
    </inkml:context>
    <inkml:brush xml:id="br0">
      <inkml:brushProperty name="width" value="0.05" units="cm"/>
      <inkml:brushProperty name="height" value="0.05" units="cm"/>
    </inkml:brush>
  </inkml:definitions>
  <inkml:trace contextRef="#ctx0" brushRef="#br0">0 562 24575,'3'-61'0,"2"7"0,0-5 0,0-4 0,-1 10 0,0 2 0,5-37 0,-6 24 0,5 43 0,-1 7 0,9-4 0,-5 10 0,5 1 0,-5 6 0,2 1 0,-1 1 0,4 1 0,-5-1 0,3 0 0,-9 1 0,-2 4 0,-2-5 0,0 5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02.571"/>
    </inkml:context>
    <inkml:brush xml:id="br0">
      <inkml:brushProperty name="width" value="0.05" units="cm"/>
      <inkml:brushProperty name="height" value="0.05" units="cm"/>
    </inkml:brush>
  </inkml:definitions>
  <inkml:trace contextRef="#ctx0" brushRef="#br0">1 0 24575,'82'3'0,"-31"-2"0,-1 3 0,-37-3 0,-13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03.191"/>
    </inkml:context>
    <inkml:brush xml:id="br0">
      <inkml:brushProperty name="width" value="0.05" units="cm"/>
      <inkml:brushProperty name="height" value="0.05" units="cm"/>
    </inkml:brush>
  </inkml:definitions>
  <inkml:trace contextRef="#ctx0" brushRef="#br0">0 190 24575,'2'-10'0,"2"-2"0,4-7 0,6-7 0,2-3 0,7-4 0,-3 9 0,-2 4 0,-6 10 0,-2 5 0,15 4 0,-2 1 0,3 0 0,-13 0 0,-11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04.035"/>
    </inkml:context>
    <inkml:brush xml:id="br0">
      <inkml:brushProperty name="width" value="0.05" units="cm"/>
      <inkml:brushProperty name="height" value="0.05" units="cm"/>
    </inkml:brush>
  </inkml:definitions>
  <inkml:trace contextRef="#ctx0" brushRef="#br0">34 114 24575,'49'-9'0,"-4"-11"0,-14 6 0,-10-7 0,-15 10 0,-2 1 0,-3 0 0,-5 3 0,-1 1 0,-4 2 0,-2 2 0,-6 5 0,-9 5 0,-20 16 0,16-1 0,-3 4 0,27-7 0,4-5 0,1 14 0,1-12 0,4 4 0,-3-17 0,3-2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05.830"/>
    </inkml:context>
    <inkml:brush xml:id="br0">
      <inkml:brushProperty name="width" value="0.05" units="cm"/>
      <inkml:brushProperty name="height" value="0.05" units="cm"/>
    </inkml:brush>
  </inkml:definitions>
  <inkml:trace contextRef="#ctx0" brushRef="#br0">102 1 24575,'-10'10'0,"-2"4"0,-13 20 0,7-7 0,-6 12 0,15-24 0,5-5 0,6-8 0,8 0 0,2-3 0,13-9 0,2-7 0,-2-4 0,-5-2 0,-12 9 0,-5 2 0,0-3 0,-1 6 0,1-3 0,-2 10 0,-1 5 0,-5 14 0,0-4 0,-16 47 0,6-10 0,-4 5 0,7-9 0,5-23 0,-4 17 0,0 9 0,1 0 0,3-5 0,4-14 0,3-8 0,0 0 0,4 11 0,1-9 0,5 4 0,-2-15 0,-1-5 0,8-4 0,16-5 0,-12 1 0,13-4 0,-25 2 0,2-1 0,0-2 0,-4 2 0,0 0 0,-4 1 0,0 2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38.957"/>
    </inkml:context>
    <inkml:brush xml:id="br0">
      <inkml:brushProperty name="width" value="0.05" units="cm"/>
      <inkml:brushProperty name="height" value="0.05" units="cm"/>
    </inkml:brush>
  </inkml:definitions>
  <inkml:trace contextRef="#ctx0" brushRef="#br0">1 3 24575,'37'-1'0,"5"0"0,15 1 0,-16 0 0,9 16 0,14 32 0,-9-5 0,10 20 0,-36-21 0,4 19 0,-9-12 0,9 16 0,-20-37 0,19 14 0,-19-28 0,24 16 0,-11-17 0,-7-5 0,-9-10 0,-17-7 0,0 0 0,3 3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6:39.972"/>
    </inkml:context>
    <inkml:brush xml:id="br0">
      <inkml:brushProperty name="width" value="0.05" units="cm"/>
      <inkml:brushProperty name="height" value="0.05" units="cm"/>
    </inkml:brush>
  </inkml:definitions>
  <inkml:trace contextRef="#ctx0" brushRef="#br0">401 1 24575,'-9'7'0,"-1"2"0,-7 8 0,-32 39 0,12-15 0,-25 29 0,29-34 0,4-5 0,8-8 0,2-4 0,9-6 0,-4 5 0,4-4 0,-1 1 0,0-1 0,3-5 0,-8 4 0,6-3 0,-4 3 0,9-7 0,3-4 0,1-1 0,0-1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22.879"/>
    </inkml:context>
    <inkml:brush xml:id="br0">
      <inkml:brushProperty name="width" value="0.05" units="cm"/>
      <inkml:brushProperty name="height" value="0.05" units="cm"/>
    </inkml:brush>
  </inkml:definitions>
  <inkml:trace contextRef="#ctx0" brushRef="#br0">88 0 24575,'-18'85'0,"1"-8"0,-1-6 0,7-23 0,-2 1 0,8-25 0,1-7 0,2-8 0,3-7 0,-1-1 0,1-3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8:59.308"/>
    </inkml:context>
    <inkml:brush xml:id="br0">
      <inkml:brushProperty name="width" value="0.05" units="cm"/>
      <inkml:brushProperty name="height" value="0.05" units="cm"/>
    </inkml:brush>
  </inkml:definitions>
  <inkml:trace contextRef="#ctx0" brushRef="#br0">645 1 24575,'-99'12'0,"40"36"0,0 9 0,1-30 0,9 8 0,27 40 0,17 20 0,11-16 0,20-9 0,12 13 0,-10-6 0,-34-39 0,-14-7 0,-45 11 0,-13-2 0,1 0 0,3-8 0,14-7 0,48-18 0,21-14 0,5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8:59.926"/>
    </inkml:context>
    <inkml:brush xml:id="br0">
      <inkml:brushProperty name="width" value="0.05" units="cm"/>
      <inkml:brushProperty name="height" value="0.05" units="cm"/>
    </inkml:brush>
  </inkml:definitions>
  <inkml:trace contextRef="#ctx0" brushRef="#br0">131 0 24575,'-17'25'0,"-27"55"0,14-10 0,8-21 0,5-3 0,16-4 0,9-21 0,6-10 0,2-4 0,3 0 0,-1-2 0,-3-2 0,-3 0 0,-6-3 0,-2 1 0,-4-2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9:00.688"/>
    </inkml:context>
    <inkml:brush xml:id="br0">
      <inkml:brushProperty name="width" value="0.05" units="cm"/>
      <inkml:brushProperty name="height" value="0.05" units="cm"/>
    </inkml:brush>
  </inkml:definitions>
  <inkml:trace contextRef="#ctx0" brushRef="#br0">40 1 24575,'-11'50'0,"0"0"0,-7 26 0,21-49 0,6-7 0,8-20 0,16-27 0,-6-13 0,5-11 0,-17 25 0,-6 9 0,-7 6 0,-9 5 0,-20 0 0,7 2 0,-8 0 0,19 2 0,7 2 0,1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9:01.320"/>
    </inkml:context>
    <inkml:brush xml:id="br0">
      <inkml:brushProperty name="width" value="0.05" units="cm"/>
      <inkml:brushProperty name="height" value="0.05" units="cm"/>
    </inkml:brush>
  </inkml:definitions>
  <inkml:trace contextRef="#ctx0" brushRef="#br0">1 262 24575,'28'-49'0,"0"1"0,6-2 0,-4-2 0,6 9 0,29 33 0,-26 1 0,10 19 0,-42-8 0,-8-1 0,-5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9:02.237"/>
    </inkml:context>
    <inkml:brush xml:id="br0">
      <inkml:brushProperty name="width" value="0.05" units="cm"/>
      <inkml:brushProperty name="height" value="0.05" units="cm"/>
    </inkml:brush>
  </inkml:definitions>
  <inkml:trace contextRef="#ctx0" brushRef="#br0">0 100 24575,'66'-4'0,"-1"-1"0,-9 3 0,-11-4 0,-24-7 0,-14-6 0,-8 8 0,-1-8 0,-4 10 0,-3 2 0,-9 3 0,-11 6 0,-3 6 0,5 20 0,14-3 0,14 14 0,5 0 0,15 16 0,5 1 0,1-10 0,2 4 0,3-13 0,0-52 0,-3-7 0,-6-5 0,-11 11 0,-8 5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19:03.222"/>
    </inkml:context>
    <inkml:brush xml:id="br0">
      <inkml:brushProperty name="width" value="0.05" units="cm"/>
      <inkml:brushProperty name="height" value="0.05" units="cm"/>
    </inkml:brush>
  </inkml:definitions>
  <inkml:trace contextRef="#ctx0" brushRef="#br0">104 0 24575,'-40'21'0,"14"3"0,15 11 0,16-4 0,8-4 0,5 0 0,-1-2 0,-3-4 0,-7-7 0,-5-4 0,1 9 0,-2-3 0,-7 18 0,-2-14 0,-6 5 0,2-12 0,3-5 0,1-3 0,1-3 0,-2 0 0,-1 1 0,3-1 0,1-1 0,1-8 0,3 4 0,-2-3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4:46.424"/>
    </inkml:context>
    <inkml:brush xml:id="br0">
      <inkml:brushProperty name="width" value="0.05" units="cm"/>
      <inkml:brushProperty name="height" value="0.05" units="cm"/>
    </inkml:brush>
  </inkml:definitions>
  <inkml:trace contextRef="#ctx0" brushRef="#br0">0 77 24575,'40'3'0,"25"2"0,12 0 0,-8-2 0,4 0 0,2-1 0,7 1 0,-1-2-449,-8-1 0,-1-3 0,0 1 449,6-1 0,0-1 0,2 0 0,1 1 0,0-1 0,2 0 0,2 0 0,0 1 0,1 0 0,4 0 0,1 1 0,-2 0 146,-8 0 0,-2 1 1,1 0-147,2-2 0,0 1 0,-2-1 0,-4 1 0,-1 0 0,-3-1 0,24 1 0,-2-1 0,5 0 0,-1 0 0,-8 2 0,0 1-196,-20 0 0,1 0 1,2 0 195,8 0 0,2 1 0,1-1 0,1 1 0,1-1 0,-1 0 0,-2 0 0,-1 0 0,-1 0 0,-6-1 0,-2 1 0,1 0 0,-2 0 0,0 2 0,1-1 0,5 0 0,0 1 0,0-1 0,2 1 0,0-1 0,0 0 0,-1 0 0,-1 0 0,0-1 0,-4-1 0,0-1 0,0 0 0,-3 1 0,-1-1 0,1 1-112,-3 0 0,0-1 0,0 1 112,2 1 0,1-1 0,-1 1 0,-1 0 0,0 0 0,0 1 0,-1-1 0,0 0 0,0 0 0,2 0 0,0 0 0,1-1 0,-1 1 0,0-1 0,0 1 0,0 0 0,0 0 0,0 0 0,1 0 0,0 0 0,0 0 0,3 0 0,-1 0 0,1 0 0,1 0 0,0 0 0,-1 0 0,1 0 0,-1 0 0,0 0 0,-2 0 0,1 0 0,-2 0 0,-1 0 0,0 0 0,0 0 0,-2 0 0,1 0 0,0 0 0,1 0 0,1 0 0,-1 0 0,-1-1 0,0 1 0,0-1 0,-1 0 0,-1 0 0,1 0 0,-1 0 0,1-1 0,0 0 0,31-1 0,1 1 0,-28 1 0,2 0 0,-6 0 323,2 0-1,-1 0-322,27 1 0,-3 0 0,-29 0 0,-3 0 0,15-1 0,1 1 412,-2-1 0,-2 0-412,-18 0 0,-2 1 362,40-2-362,-19 2 0,-15 0 0,-6 0 0,-4 0 0,-6 0 0,-7 0 0,-9 0 0,-7 0 0,-11 0 0,-3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5:10.334"/>
    </inkml:context>
    <inkml:brush xml:id="br0">
      <inkml:brushProperty name="width" value="0.05" units="cm"/>
      <inkml:brushProperty name="height" value="0.05" units="cm"/>
    </inkml:brush>
  </inkml:definitions>
  <inkml:trace contextRef="#ctx0" brushRef="#br0">1 1330 24575,'2'-10'0,"0"-4"0,1-4 0,1-4 0,0-5 0,-1-1 0,0 0 0,-2 0 0,1-1 0,-1-1 0,0-2 0,-1-2 0,0-4 0,0-1 0,0-1 0,0 1 0,0 2 0,0-4 0,1-2 0,0-3 0,1 2 0,0 0 0,1 2 0,-2 4 0,2 2 0,-2 2 0,1 0 0,1-5 0,-2-2 0,1-2 0,0 0 0,1 4 0,0 6 0,0 8 0,0 4 0,0 0 0,1 0 0,-1 2 0,0 6 0,-2 5 0,0 3 0,3 0 0,4-1 0,5-1 0,6 1 0,7 2 0,8 1 0,7 1 0,7 0 0,3 1 0,1 1 0,1 0 0,5 0 0,3 0 0,1 0 0,-2 0 0,-6 0 0,-2-1 0,-1 0 0,0-1 0,5 1 0,1 0 0,-5-3 0,-8-2 0,-11 0 0,-10 2 0,-2 3 0,7 2 0,8 0 0,-1 2 0,-8-2 0,-8 0 0,0 0 0,15 0 0,10 3 0,-3-1 0,-11 0 0,-13-1 0,-10 0 0,1-1 0,-4 1 0,-2-2 0,0 0 0,0 1 0,3 3 0,2 6 0,3 3 0,-1 2 0,-3-2 0,-3-2 0,0 2 0,0 5 0,0 3 0,0-1 0,-2 2 0,-1 2 0,0 6 0,1 5 0,0 1 0,0 1 0,0-2 0,-2 3 0,0 7 0,0 10 0,0 8 0,1-2 0,0-4 0,0-3 0,0 1 0,0 7 0,0-2 0,0-12 0,0-12 0,0-8 0,-1 4 0,0 9 0,1 7 0,1 0 0,0-6 0,0 1 0,-1 7 0,0 5 0,0 2 0,0-11 0,0-12 0,0-7 0,0-1 0,0 4 0,0 2 0,0 0 0,1-4 0,0-6 0,-1 0 0,1 2 0,-1 4 0,1 4 0,-1-1 0,1-6 0,0-5 0,-1-3 0,1 1 0,0 0 0,0-6 0,-3-4 0,1-7 0,-2-2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5:18.899"/>
    </inkml:context>
    <inkml:brush xml:id="br0">
      <inkml:brushProperty name="width" value="0.05" units="cm"/>
      <inkml:brushProperty name="height" value="0.05" units="cm"/>
    </inkml:brush>
  </inkml:definitions>
  <inkml:trace contextRef="#ctx0" brushRef="#br0">1 1617 24575,'0'-22'0,"0"-8"0,0-9 0,1-13 0,0-12 0,0-9 0,0-15 0,-1-6 0,0 2 0,0 3 0,1 11 0,0 8 0,1 4 0,0 5 0,0 2 0,-1 0 0,0 3 0,2-1 0,1-7 0,0-6 0,0-1 0,-2 6 0,0 17 0,0 17 0,-1 13 0,0 10 0,3 2 0,3 1 0,8-2 0,18-2 0,25-1 0,12-1 0,-2 2 0,-12 2 0,-16 2 0,2 1 0,10 1 0,6 2 0,-2 1 0,-7-1 0,-4 0 0,4-2 0,3-1 0,-5 0 0,-12 2 0,-9 1 0,2 1 0,6 0 0,0 0 0,-4 0 0,-4 0 0,-3 0 0,3 0 0,3 1 0,-1 0 0,-3 0 0,1 0 0,-1 0 0,0 1 0,-1-1 0,-13 1 0,7-2 0,-2 0 0,4 0 0,0 0 0,-1 0 0,2 0 0,7 1 0,7 0 0,-4 0 0,-8 0 0,-10 0 0,-6 5 0,2 17 0,-2-8 0,5 22 0,-7-4 0,0 17 0,0 8 0,-2 1 0,0-8 0,0 2 0,0 4 0,-3 9 0,2 10 0,0-8 0,2-7 0,0-9 0,-1-7 0,-1 11 0,-2 19 0,0 19 0,0-44 0,1 0 0,0 42 0,0-16 0,-2-6 0,-1 7 0,-1 11 0,2 8 0,0-5 0,0-15 0,-1-10 0,0-4 0,0 3 0,2 0 0,0-8 0,0-12 0,-1-8 0,0 1 0,0 9 0,0 5 0,1 4 0,0-8 0,0-5 0,0 4 0,0 12 0,0 11 0,1 5 0,0-8 0,0-12 0,0-3 0,0 3 0,1 3 0,0-7 0,0-14 0,0-18 0,-1-10 0,0 0 0,0 6 0,1 6 0,1 3 0,0-2 0,-2-7 0,0-4 0,-1 4 0,2 9 0,0 7 0,0 0 0,-1-4 0,2-1 0,-1 6 0,0 7 0,-1-1 0,-1-4 0,0-19 0,0-2 0,0-8 0,0 0 0,0 0 0,0-1 0,-1-2 0,0 1 0,-1-1 0,-1 0 0,1-1 0,-1 0 0,2-1 0,-1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5:55.261"/>
    </inkml:context>
    <inkml:brush xml:id="br0">
      <inkml:brushProperty name="width" value="0.05" units="cm"/>
      <inkml:brushProperty name="height" value="0.05" units="cm"/>
    </inkml:brush>
  </inkml:definitions>
  <inkml:trace contextRef="#ctx0" brushRef="#br0">0 16 24575,'9'1'0,"3"0"0,1 0 0,-1-1 0,-1 0 0,5 0 0,10 0 0,17 0 0,14-1 0,4-1 0,5 0 0,8 1 0,9-1 0,5 2 0,-7 0 0,-19 0 0,-11 0 0,-4-1 0,2 0 0,7 0 0,4 0 0,2 1 0,0 0 0,14-2 0,-29 2 0,24-2 0,-24 2 0,10 0 0,-3 0 0,-14-1 0,-10 0 0,5 1 0,8 0 0,6 2 0,-4-1 0,-12-1 0,-12 0 0,-4 0 0,0 0 0,1 0 0,-3 0 0,-3 0 0,-3 0 0,3 0 0,8 0 0,4 0 0,-1 0 0,-8 0 0,-10 4 0,-4 6 0,0 3 0,1 4 0,0 6 0,0 4 0,-1 6 0,1 6 0,-1 1 0,1 0 0,0-1 0,-1-3 0,1-1 0,1-1 0,1 1 0,1-3 0,0-3 0,-1-2 0,-2-1 0,2 5 0,1 0 0,-1-2 0,-1-2 0,-1-11 0,-1 15 0,1 4 0,0 12 0,0 3 0,-2-3 0,0 6 0,-1 12 0,-1 16 0,-1 7 0,2-10 0,-1-20 0,2-20 0,0-10 0,1-2 0,-1 0 0,1-5 0,0-6 0,0-3 0,0 3 0,0 5 0,-1 1 0,0-2 0,0-5 0,0-1 0,0 8 0,0 9 0,0 5 0,0-2 0,0-10 0,0-10 0,0-4 0,1 3 0,-1 8-6784,1 1 6784,0-3 0,0-8 0,-1-8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24.048"/>
    </inkml:context>
    <inkml:brush xml:id="br0">
      <inkml:brushProperty name="width" value="0.05" units="cm"/>
      <inkml:brushProperty name="height" value="0.05" units="cm"/>
    </inkml:brush>
  </inkml:definitions>
  <inkml:trace contextRef="#ctx0" brushRef="#br0">37 173 24575,'5'-7'0,"4"-2"0,-2 1 0,0 1 0,-4 3 0,-2-1 0,2-1 0,2-3 0,2-2 0,1-1 0,0-1 0,-2 2 0,-1 1 0,-3-2 0,-1 4 0,0-4 0,-1 2 0,0 3 0,-1 0 0,1 6 0,-2-1 0,0 1 0,-6 1 0,4 0 0,-4 5 0,4 7 0,-6 12 0,-4 9 0,-5 3 0,1-3 0,5-7 0,5-4 0,6-1 0,1 0 0,2 1 0,5 5 0,8 1 0,3-4 0,-4-6 0,-3-10 0,-5-7 0,4 1 0,5-2 0,12-2 0,4-2 0,30-8 0,-33 6 0,11-2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5:03.674"/>
    </inkml:context>
    <inkml:brush xml:id="br0">
      <inkml:brushProperty name="width" value="0.05" units="cm"/>
      <inkml:brushProperty name="height" value="0.05" units="cm"/>
    </inkml:brush>
  </inkml:definitions>
  <inkml:trace contextRef="#ctx0" brushRef="#br0">0 1428 24575,'4'-8'0,"0"-1"0,-1 1 0,2-1 0,2-2 0,4-7 0,1-8 0,1-6 0,-2-3 0,-2 4 0,-2 1 0,-1 0 0,2-2 0,0-4 0,0-1 0,0 1 0,-2 0 0,-1 3 0,-2 2 0,0 1 0,1-3 0,2-5 0,2-4 0,1-4 0,-2-3 0,-3 2 0,-3-3 0,0 0 0,1 0 0,-1 0 0,0 5 0,1-2 0,0 0 0,0 1 0,0 3 0,-1 12 0,2 6 0,1 1 0,0 1 0,-1 1 0,1 2 0,-1 2 0,1 3 0,-1 3 0,0 5 0,1 3 0,2 2 0,6 0 0,12 0 0,11-1 0,18-1 0,-8 1 0,17 0 0,-17 2 0,10 0 0,1 1 0,6-1 0,7-1 0,7 1 0,-2 1 0,-4 0 0,-4 2 0,4-1 0,1-1 0,-3 0 0,-12 0 0,-12 0 0,-1 0 0,4 0 0,0 0 0,-7 0 0,-12 1 0,-8 0 0,8 2 0,17 1 0,7-1 0,-8 0 0,-15-1 0,-16 2 0,-2 6 0,-3-3 0,1 4 0,-7-2 0,2 8 0,2 10 0,3 9 0,-1-1 0,-2-5 0,-2-8 0,-1 11 0,-1-12 0,4 32 0,-1-14 0,0 2 0,-1-6 0,-3-8 0,-1 15 0,2 19 0,-1 11 0,0-6 0,-1-15 0,0-17 0,0-5 0,-1 7 0,-1 9 0,1 4 0,-1-7 0,-1-9 0,1-9 0,0 1 0,2 4 0,-1-2 0,0-2 0,0-13 0,1-2 0,0 0 0,0 16 0,0 13 0,0 9 0,0-17 0,0-9 0,-1-23 0,0-3 0,0 1 0,0-1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5:06.530"/>
    </inkml:context>
    <inkml:brush xml:id="br0">
      <inkml:brushProperty name="width" value="0.05" units="cm"/>
      <inkml:brushProperty name="height" value="0.05" units="cm"/>
    </inkml:brush>
  </inkml:definitions>
  <inkml:trace contextRef="#ctx0" brushRef="#br0">0 4 24575,'19'0'0,"8"0"0,9 0 0,11 0 0,3 0 0,3 0 0,1 0 0,0 0 0,5 0 0,10 0 0,4 0 0,-1 0 0,-7-1 0,-7 0 0,0 0 0,2 1 0,3 1 0,5 2 0,5-1 0,-1 0 0,-1 0 0,-6 0 0,-4 1 0,7-1 0,-1 2 0,-10-2 0,-14-1 0,-14 0 0,-8-1 0,0 0 0,0 0 0,-4 0 0,-3 0 0,1 0 0,-1 0 0,3 0 0,2 0 0,-5 0 0,-5 8 0,-6 4 0,-3 7 0,0 9 0,2 5 0,0 8 0,1 2 0,0-6 0,-2-7 0,0-7 0,-1-2 0,0 2 0,0 1 0,0 0 0,0-1 0,0-1 0,0 8 0,-1-10 0,0 9 0,1-12 0,-1 5 0,0-1 0,1 0 0,0-4 0,0-5 0,0-4 0,0-4 0,0 2 0,0 3 0,0 1 0,0 0 0,0-2 0,0 0 0,0-4 0,-2 1 0,0-5 0,1 0 0,0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5:58.675"/>
    </inkml:context>
    <inkml:brush xml:id="br0">
      <inkml:brushProperty name="width" value="0.05" units="cm"/>
      <inkml:brushProperty name="height" value="0.05" units="cm"/>
    </inkml:brush>
  </inkml:definitions>
  <inkml:trace contextRef="#ctx0" brushRef="#br0">1 1 24575,'0'18'0,"0"12"0,0 18 0,0-12 0,0 16 0,0-9 0,0-10 0,0 13 0,0-27 0,0-1 0,0-7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5:59.821"/>
    </inkml:context>
    <inkml:brush xml:id="br0">
      <inkml:brushProperty name="width" value="0.05" units="cm"/>
      <inkml:brushProperty name="height" value="0.05" units="cm"/>
    </inkml:brush>
  </inkml:definitions>
  <inkml:trace contextRef="#ctx0" brushRef="#br0">21 1 24575,'-2'25'0,"1"-2"0,-3 17 0,1-9 0,0-1 0,0-14 0,1-9 0,1-5 0,0-1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01.043"/>
    </inkml:context>
    <inkml:brush xml:id="br0">
      <inkml:brushProperty name="width" value="0.05" units="cm"/>
      <inkml:brushProperty name="height" value="0.05" units="cm"/>
    </inkml:brush>
  </inkml:definitions>
  <inkml:trace contextRef="#ctx0" brushRef="#br0">20 0 24575,'2'11'0,"0"10"0,0-3 0,-1 25 0,-1-2 0,-1 7 0,0-8 0,1-18 0,-2-10 0,0-4 0,0 2 0,-1 3 0,0 4 0,0 4 0,-1 6 0,1 5 0,1-13 0,1-3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06.869"/>
    </inkml:context>
    <inkml:brush xml:id="br0">
      <inkml:brushProperty name="width" value="0.05" units="cm"/>
      <inkml:brushProperty name="height" value="0.05" units="cm"/>
    </inkml:brush>
  </inkml:definitions>
  <inkml:trace contextRef="#ctx0" brushRef="#br0">219 4 24575,'-7'-2'0,"1"1"0,-2 1 0,1 0 0,-3 0 0,-4 0 0,-3 3 0,-1 2 0,2 2 0,1 1 0,-1 0 0,-1 1 0,2 1 0,3 0 0,6 0 0,3-2 0,1-1 0,0 1 0,1-2 0,-1 0 0,1-1 0,2 1 0,2 1 0,1 0 0,1-1 0,0-1 0,3 0 0,6 4 0,4 2 0,2 1 0,-2-1 0,-9-5 0,-3 0 0,-4 1 0,1 6 0,-1 2 0,-2 1 0,0-2 0,0-1 0,-2-2 0,0 0 0,0 0 0,0 0 0,-1 0 0,-2-2 0,-2 1 0,1-1 0,-1-1 0,2-2 0,2-2 0,-1-2 0,-1-2 0,-3-1 0,-3 0 0,0 0 0,1 1 0,2 1 0,-1 0 0,-1 0 0,0 0 0,2 0 0,4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08.516"/>
    </inkml:context>
    <inkml:brush xml:id="br0">
      <inkml:brushProperty name="width" value="0.05" units="cm"/>
      <inkml:brushProperty name="height" value="0.05" units="cm"/>
    </inkml:brush>
  </inkml:definitions>
  <inkml:trace contextRef="#ctx0" brushRef="#br0">14 0 24575,'0'20'0,"0"4"0,0-6 0,0 7 0,-1-4 0,0 20 0,-1 22 0,-1 16-6784,0-3 6784,1-24 0,1-27 0,1-18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10.346"/>
    </inkml:context>
    <inkml:brush xml:id="br0">
      <inkml:brushProperty name="width" value="0.05" units="cm"/>
      <inkml:brushProperty name="height" value="0.05" units="cm"/>
    </inkml:brush>
  </inkml:definitions>
  <inkml:trace contextRef="#ctx0" brushRef="#br0">139 1 24575,'-8'0'0,"-1"2"0,-3 0 0,0 1 0,-1 1 0,0 2 0,1 1 0,1-1 0,3 1 0,1-1 0,1 1 0,0 2 0,2 1 0,1 0 0,0 1 0,-1 1 0,1 1 0,0-5 0,1 1 0,5-5 0,4 3 0,5 2 0,6 2 0,3 0 0,4-1 0,1 0 0,-3-1 0,-7-1 0,-8-4 0,-2 3 0,-2 3 0,1 2 0,-1 1 0,-3-3 0,-2-1 0,-2 1 0,-2 3 0,-1 2 0,-2-1 0,0-3 0,0-5 0,0-2 0,-3-2 0,-1 0 0,0 1 0,1 2 0,3 0 0,3-2 0,1-2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12.379"/>
    </inkml:context>
    <inkml:brush xml:id="br0">
      <inkml:brushProperty name="width" value="0.05" units="cm"/>
      <inkml:brushProperty name="height" value="0.05" units="cm"/>
    </inkml:brush>
  </inkml:definitions>
  <inkml:trace contextRef="#ctx0" brushRef="#br0">1 12 24575,'10'-3'0,"16"0"0,-12 1 0,16-1 0,-20 3 0,3 0 0,1 1 0,-1 0 0,0 1 0,0 4 0,-1 1 0,-2 4 0,-2 2 0,-2 2 0,-1 1 0,-2 0 0,-1-1 0,-1-1 0,-1 3 0,-1 4 0,-1 2 0,-1-2 0,-2-1 0,-2-2 0,-3 0 0,-2 1 0,-2 2 0,0-1 0,2-5 0,3-4 0,1-5 0,1-2 0,-2-1 0,4-2 0,-2-5 0,4-2 0,0-1 0,1 2 0,1 1 0,2-3 0,0-7 0,0-7 0,2-2 0,-1 4 0,2 5 0,1 4 0,1 1 0,1 0 0,0 2 0,1 1 0,2 2 0,-1 1 0,2 1 0,0 2 0,5 0 0,2 1 0,1 2 0,-2 1 0,-8-1 0,-1 0 0,0 0 0,-3-1 0,5 2 0,-5-2 0,0-1 0,1 1 0,2-3 0,4-2 0,5-3 0,1-2 0,-7 3 0,-4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14.040"/>
    </inkml:context>
    <inkml:brush xml:id="br0">
      <inkml:brushProperty name="width" value="0.05" units="cm"/>
      <inkml:brushProperty name="height" value="0.05" units="cm"/>
    </inkml:brush>
  </inkml:definitions>
  <inkml:trace contextRef="#ctx0" brushRef="#br0">109 1 24575,'-6'0'0,"-3"0"0,1 0 0,-3 2 0,0 3 0,2 1 0,0 2 0,3-1 0,1 0 0,-1 2 0,-2 3 0,0 2 0,0 0 0,4-6 0,7-1 0,6-1 0,7 3 0,6 1 0,1-1 0,-4-2 0,-5-1 0,-5 2 0,-2 3 0,0 2 0,-1-2 0,-1-2 0,0-2 0,-1 0 0,1 1 0,-1 1 0,0-2 0,-2-1 0,-2-4 0,0 0 0,0 0 0,0 1 0,-1 3 0,0 0 0,-3 1 0,-2 2 0,0-1 0,-1-1 0,1-2 0,1-2 0,0 0 0,-3 0 0,3-2 0,-4 1 0,3-2 0,-1 1 0,0 0 0,2 0 0,1-1 0,3 0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24.929"/>
    </inkml:context>
    <inkml:brush xml:id="br0">
      <inkml:brushProperty name="width" value="0.05" units="cm"/>
      <inkml:brushProperty name="height" value="0.05" units="cm"/>
    </inkml:brush>
  </inkml:definitions>
  <inkml:trace contextRef="#ctx0" brushRef="#br0">71 0 24575,'-16'14'0,"-2"5"0,1 1 0,3 2 0,9-4 0,5-1 0,4 1 0,4 0 0,18 16 0,-6-7 0,10 10 0,-15-10 0,-7-3 0,-4-3 0,-3 1 0,-3 3 0,-6 8 0,-8 9 0,-5 3 0,-1 1 0,9-19 0,5-9 0,10-29 0,7-5 0,-4 1 0,4 2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02.315"/>
    </inkml:context>
    <inkml:brush xml:id="br0">
      <inkml:brushProperty name="width" value="0.05" units="cm"/>
      <inkml:brushProperty name="height" value="0.05" units="cm"/>
    </inkml:brush>
  </inkml:definitions>
  <inkml:trace contextRef="#ctx0" brushRef="#br0">1 1 24575,'0'18'0,"0"6"0,0 14 0,0 3 0,0-3 0,0-11 0,0-14 0,0-6 0,1-2 0,0 3 0,0 6 0,-1 0 0,0-1 0,0-4 0,0-4 0,0-1 0,0-3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03.605"/>
    </inkml:context>
    <inkml:brush xml:id="br0">
      <inkml:brushProperty name="width" value="0.05" units="cm"/>
      <inkml:brushProperty name="height" value="0.05" units="cm"/>
    </inkml:brush>
  </inkml:definitions>
  <inkml:trace contextRef="#ctx0" brushRef="#br0">1 1 24575,'0'9'0,"0"2"0,0 14 0,0-8 0,0 17 0,0-3 0,0 13 0,0 5 0,0-2 0,0-9 0,0-9 0,0-6 0,0-11 0,0-3 0,0-8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15.937"/>
    </inkml:context>
    <inkml:brush xml:id="br0">
      <inkml:brushProperty name="width" value="0.05" units="cm"/>
      <inkml:brushProperty name="height" value="0.05" units="cm"/>
    </inkml:brush>
  </inkml:definitions>
  <inkml:trace contextRef="#ctx0" brushRef="#br0">1 11 24575,'16'-3'0,"9"0"0,-9 1 0,9 0 0,-10 2 0,10 2 0,6 0 0,-4 1 0,-8 0 0,-5 4 0,0 8 0,4 6 0,-2 1 0,-4-6 0,-8-6 0,-6-1 0,-3 6 0,-4 7 0,-4 2 0,-3-2 0,1-7 0,2-7 0,6-4 0,5-2 0,6 0 0,3 0 0,0 1 0,3 0 0,2 4 0,5 1 0,2 1 0,-8-2 0,-2-3 0,-8-1 0,1 1 0,-1 0 0,1 1 0,-2 3 0,0 3 0,-1 2 0,0-1 0,-1-2 0,-2-1 0,-1 0 0,-3 0 0,0 0 0,-3-2 0,-2-2 0,-2 0 0,2 1 0,3-1 0,5-2 0,1-2 0,-5 2 0,-3 1 0,0 1 0,2 0 0,5-3 0,5-1 0,-1-1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17.610"/>
    </inkml:context>
    <inkml:brush xml:id="br0">
      <inkml:brushProperty name="width" value="0.05" units="cm"/>
      <inkml:brushProperty name="height" value="0.05" units="cm"/>
    </inkml:brush>
  </inkml:definitions>
  <inkml:trace contextRef="#ctx0" brushRef="#br0">205 3 24575,'-7'-1'0,"-3"0"0,5 1 0,-3-1 0,3 2 0,-3 1 0,-4 3 0,-4 3 0,-2 4 0,2 0 0,4-1 0,6-1 0,3-5 0,1 1 0,1-1 0,0 1 0,-1 2 0,1 0 0,0 2 0,1 1 0,0-5 0,0 1 0,1-3 0,0 2 0,3 1 0,3 0 0,0 1 0,1-2 0,-3-1 0,2 3 0,4 6 0,4 3 0,1 1 0,-2-3 0,-8-7 0,-3-4 0,-2-1 0,-1-2 0,1 0 0,0 0 0,-1 4 0,-1 4 0,0 3 0,-1 0 0,0-1 0,0-3 0,-1-2 0,-2-1 0,-1 1 0,-1 0 0,-1-1 0,-2-1 0,-4-1 0,5-2 0,0 1 0,7-2 0,1 0 0,-1 0 0,-1 1 0,-3 1 0,-5 2 0,-3 1 0,-4 0 0,1-1 0,3-1 0,6-2 0,4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19.662"/>
    </inkml:context>
    <inkml:brush xml:id="br0">
      <inkml:brushProperty name="width" value="0.05" units="cm"/>
      <inkml:brushProperty name="height" value="0.05" units="cm"/>
    </inkml:brush>
  </inkml:definitions>
  <inkml:trace contextRef="#ctx0" brushRef="#br0">4 0 24575,'0'14'0,"0"7"0,-1-3 0,0 6 0,0 4 0,1 3 0,1 3 0,1-1 0,0-14 0,1-7 0,-1-12 0,1 1 0,2 1 0,2 0 0,0-1 0,1-2 0,0 0 0,0-1 0,-2-1 0,1-3 0,-3 3 0,2-10 0,-1 0 0,0-3 0,-2 2 0,-2 4 0,1 0 0,0-2 0,0-2 0,1 1 0,-1 4 0,-1 6 0,1 5 0,1 9 0,-2-5 0,1 10 0,-2 1 0,0 10 0,0 7 0,0 0 0,1-4 0,0-6 0,-1-1 0,1 3 0,0 1 0,-1-3 0,0-9 0,-1-6 0,1-1 0,-1-1 0,-1-2 0,1-3 0,0-3 0,0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5T03:56:21.519"/>
    </inkml:context>
    <inkml:brush xml:id="br0">
      <inkml:brushProperty name="width" value="0.05" units="cm"/>
      <inkml:brushProperty name="height" value="0.05" units="cm"/>
    </inkml:brush>
  </inkml:definitions>
  <inkml:trace contextRef="#ctx0" brushRef="#br0">179 1 24575,'-11'0'0,"-1"3"0,4-1 0,-7 1 0,0 0 0,-5 0 0,1-1 0,7 0 0,5 0 0,2 3 0,-4 2 0,-2 3 0,-2 3 0,3-1 0,3-1 0,4-2 0,2-4 0,1 1 0,0 1 0,4 3 0,3 2 0,1-1 0,0-4 0,-3-3 0,-1-1 0,-2 2 0,1 2 0,1 1 0,-2 1 0,2 1 0,-1 2 0,0 0 0,0-3 0,-1-1 0,1-1 0,0 0 0,-2 0 0,0-2 0,0-1 0,-1-1 0,0 0 0,0 0 0,0 1 0,-1 1 0,0 0 0,0-1 0,-1-1 0,0-2 0,1 2 0,-1 0 0,-1 0 0,-2 2 0,-1-1 0,1 1 0,1-1 0,1-2 0,2-1 0,-1 0 0,-1-1 0,0 0 0,0 0 0,1 1 0,0 1 0,0-1 0,1 0 0,-1 0 0,-1-1 0,0 0 0,1 0 0,-1 0 0,2 0 0,1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26:39.141"/>
    </inkml:context>
    <inkml:brush xml:id="br0">
      <inkml:brushProperty name="width" value="0.05" units="cm"/>
      <inkml:brushProperty name="height" value="0.05" units="cm"/>
    </inkml:brush>
  </inkml:definitions>
  <inkml:trace contextRef="#ctx0" brushRef="#br0">1 90 24575,'14'22'0,"8"14"0,-1 0 0,10 6 0,-10-25 0,5-1 0,0-3 0,10-3 0,-5-5 0,16-4 0,-1-14 0,17-14 0,7-13 0,2-8 0,-3-3 0,-7 7 0,-4 10 0,-8 13 0,-11 11 0,-13 17 0,1 20 0,0 22 0,-3-6 0,1 2 0,15 16 0,23 9 0,-21-62 0,30-24 0,-9-19 0,1-5 0,22-9 0,-26 13 0,-6 9 0,-18 23 0,0 27 0,-16-11 0,12 11 0,-4-21 0,13-11 0,5-6 0,-7-2 0,-16 2 0,-12 9 0,-7 5 0,-2 1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26:39.963"/>
    </inkml:context>
    <inkml:brush xml:id="br0">
      <inkml:brushProperty name="width" value="0.05" units="cm"/>
      <inkml:brushProperty name="height" value="0.05" units="cm"/>
    </inkml:brush>
  </inkml:definitions>
  <inkml:trace contextRef="#ctx0" brushRef="#br0">5 0 24575,'-2'94'0,"1"1"0,-1-22 0,2-18 0,3-40 0,6-40 0,-2-5 0,1 12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26:40.914"/>
    </inkml:context>
    <inkml:brush xml:id="br0">
      <inkml:brushProperty name="width" value="0.05" units="cm"/>
      <inkml:brushProperty name="height" value="0.05" units="cm"/>
    </inkml:brush>
  </inkml:definitions>
  <inkml:trace contextRef="#ctx0" brushRef="#br0">138 1 24575,'-65'39'0,"17"-5"0,32-10 0,11-6 0,3-4 0,1-3 0,5-4 0,5-1 0,6 0 0,6 2 0,-2 2 0,-2 1 0,-4 13 0,-5 20 0,-6-7 0,-9 10 0,-12-24 0,-5-1 0,1-3 0,4 3 0,12-13 0,2 3 0,6-12 0,2-3 0,2-4 0,-3 3 0,2-3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26:41.391"/>
    </inkml:context>
    <inkml:brush xml:id="br0">
      <inkml:brushProperty name="width" value="0.05" units="cm"/>
      <inkml:brushProperty name="height" value="0.05" units="cm"/>
    </inkml:brush>
  </inkml:definitions>
  <inkml:trace contextRef="#ctx0" brushRef="#br0">1 64 24575,'63'-12'0,"0"0"0,25-4 0,-13 4 0,-42 9 0,37-6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25.245"/>
    </inkml:context>
    <inkml:brush xml:id="br0">
      <inkml:brushProperty name="width" value="0.05" units="cm"/>
      <inkml:brushProperty name="height" value="0.05" units="cm"/>
    </inkml:brush>
  </inkml:definitions>
  <inkml:trace contextRef="#ctx0" brushRef="#br0">1 0 24575,'2'11'0,"-1"-4"0,-2-1 0,1-5 0,-2-1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26:42.524"/>
    </inkml:context>
    <inkml:brush xml:id="br0">
      <inkml:brushProperty name="width" value="0.05" units="cm"/>
      <inkml:brushProperty name="height" value="0.05" units="cm"/>
    </inkml:brush>
  </inkml:definitions>
  <inkml:trace contextRef="#ctx0" brushRef="#br0">122 1 24575,'-9'0'0,"-15"16"0,0 7 0,-4 8 0,9 0 0,10-10 0,4-4 0,1 1 0,7-7 0,11 9 0,10-3 0,8 2 0,-3-1 0,-7 6 0,-10-7 0,-4 6 0,-9-2 0,-6-4 0,-9 13 0,3-12 0,-2 2 0,1-8 0,-5 1 0,-3 1 0,3-1 0,8-6 0,9-4 0,13-6 0,31-13 0,-22 9 0,19-9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26:43.226"/>
    </inkml:context>
    <inkml:brush xml:id="br0">
      <inkml:brushProperty name="width" value="0.05" units="cm"/>
      <inkml:brushProperty name="height" value="0.05" units="cm"/>
    </inkml:brush>
  </inkml:definitions>
  <inkml:trace contextRef="#ctx0" brushRef="#br0">0 11 24575,'21'0'0,"7"-1"0,2 0 0,1-1 0,-4 0 0,-10 1 0,3 0 0,-6 0 0,-2 0 0,-6 0 0,-7 1 0,0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26:43.986"/>
    </inkml:context>
    <inkml:brush xml:id="br0">
      <inkml:brushProperty name="width" value="0.05" units="cm"/>
      <inkml:brushProperty name="height" value="0.05" units="cm"/>
    </inkml:brush>
  </inkml:definitions>
  <inkml:trace contextRef="#ctx0" brushRef="#br0">0 1 24575,'8'0'0,"5"1"0,-2-1 0,0 1 0,-5 0 0,-4 0 0,6 0 0,-2-1 0,2 1 0,-3-1 0,-4 0 0,1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26:44.991"/>
    </inkml:context>
    <inkml:brush xml:id="br0">
      <inkml:brushProperty name="width" value="0.05" units="cm"/>
      <inkml:brushProperty name="height" value="0.05" units="cm"/>
    </inkml:brush>
  </inkml:definitions>
  <inkml:trace contextRef="#ctx0" brushRef="#br0">9 0 24575,'1'14'0,"0"19"0,0 7 0,-2 16 0,-1 1 0,0-4 0,0 19 0,1-35 0,1 6 0,-1-36 0,0-2 0,0-8 0,0-1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26:46.413"/>
    </inkml:context>
    <inkml:brush xml:id="br0">
      <inkml:brushProperty name="width" value="0.05" units="cm"/>
      <inkml:brushProperty name="height" value="0.05" units="cm"/>
    </inkml:brush>
  </inkml:definitions>
  <inkml:trace contextRef="#ctx0" brushRef="#br0">86 0 24575,'-27'51'0,"8"-16"0,0 42 0,11-31 0,-1 33 0,7-48 0,1 0 0,2-25 0,3 2 0,4 1 0,-2-4 0,1-1 0,-3-2 0,1 0 0,4 1 0,0-3 0,7-4 0,-4-1 0,3-5 0,-5-4 0,8-20 0,-3 0 0,0-3 0,-8 12 0,-5 10 0,3-9 0,-2 1 0,-1-2 0,-3 8 0,-1 5 0,1 7 0,-1-1 0,-1 4 0,-2-3 0,-3 0 0,2 0 0,1 2 0,0 1 0,0 0 0,-2 0 0,-1-3 0,4 3 0,0-1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28:28.881"/>
    </inkml:context>
    <inkml:brush xml:id="br0">
      <inkml:brushProperty name="width" value="0.05" units="cm"/>
      <inkml:brushProperty name="height" value="0.05" units="cm"/>
    </inkml:brush>
  </inkml:definitions>
  <inkml:trace contextRef="#ctx0" brushRef="#br0">1 27 24575,'8'-4'0,"23"-7"0,-16 4 0,24 2 0,-18 15 0,17 8 0,-14-5 0,1-2 0,-6-11 0,-7-2 0,6-1 0,-10 1 0,-4 1 0,-1 1 0,0 1 0,0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55:34.993"/>
    </inkml:context>
    <inkml:brush xml:id="br0">
      <inkml:brushProperty name="width" value="0.05" units="cm"/>
      <inkml:brushProperty name="height" value="0.05" units="cm"/>
    </inkml:brush>
  </inkml:definitions>
  <inkml:trace contextRef="#ctx0" brushRef="#br0">0 14 24575,'20'0'0,"1"0"0,-1 0 0,1 1 0,2 0 0,4 0 0,8 0 0,9-2 0,3 1 0,2-2 0,1 1 0,6 1 0,13 0 0,5 0 0,2-1 0,-4 0 0,-6 0 0,0 0 0,-2 0 0,-7 1 0,-5 0 0,-7 0 0,-3 0 0,7 0 0,7 0 0,3-1 0,-3 0 0,-7 0 0,-4-1 0,4 1 0,2 0 0,0 0 0,-7 1 0,-10 0 0,5 0 0,8 0 0,6 0 0,-1 1 0,-12 0 0,-11 0 0,-10 0 0,-5-1 0,-5 0 0,-5 0 0,-2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55:39.894"/>
    </inkml:context>
    <inkml:brush xml:id="br0">
      <inkml:brushProperty name="width" value="0.05" units="cm"/>
      <inkml:brushProperty name="height" value="0.05" units="cm"/>
    </inkml:brush>
  </inkml:definitions>
  <inkml:trace contextRef="#ctx0" brushRef="#br0">0 1 24575,'20'0'0,"12"2"0,-9 2 0,8 0 0,-22-2 0,1 0 0,-1 1 0,1 5 0,5 6 0,1 3 0,-1 4 0,-4-2 0,-4-1 0,-1 2 0,-2-2 0,0-1 0,-2-4 0,-2-1 0,-2-1 0,0 1 0,0 0 0,0-2 0,-2-3 0,-2-1 0,-2 0 0,-2 2 0,1-1 0,-1-1 0,1-3 0,-2-1 0,0-2 0,-2 0 0,1 0 0,2-1 0,-1-2 0,1-1 0,0 1 0,4 0 0,4 0 0,1 0 0,0-3 0,0 1 0,1 0 0,1 0 0,2-1 0,3-2 0,3 0 0,-1 1 0,2 3 0,6 1 0,4 0 0,1 1 0,-5 1 0,-7 0 0,-2 1 0,11 0 0,14 2 0,3 2 0,-3-1 0,-13-1 0,-9 0 0,-1-1 0,2 1 0,2 2 0,-1-1 0,-1 0 0,-3 0 0,1 1 0,-1 1 0,-3-2 0,-2-1 0,-4-2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55:41.418"/>
    </inkml:context>
    <inkml:brush xml:id="br0">
      <inkml:brushProperty name="width" value="0.05" units="cm"/>
      <inkml:brushProperty name="height" value="0.05" units="cm"/>
    </inkml:brush>
  </inkml:definitions>
  <inkml:trace contextRef="#ctx0" brushRef="#br0">8 0 24575,'-2'16'0,"0"-1"0,0 5 0,1 6 0,1 8 0,2 5 0,2-1 0,0-8 0,2-7 0,-2-4 0,0-3 0,1-2 0,0-4 0,-2-4 0,2-4 0,2-1 0,2 0 0,0-1 0,-2 0 0,-1-1 0,1-2 0,1-3 0,3-5 0,-2-6 0,-1-4 0,-2-2 0,-2 2 0,-2 3 0,-1 4 0,-2 3 0,-2-2 0,0-2 0,-2-2 0,-2 1 0,0 3 0,2 4 0,1 3 0,1 2 0,-1-1 0,-2-2 0,2 3 0,-3-1 0,3 2 0,-3-1 0,-1 1 0,1 0 0,1 2 0,0 0 0,-1 1 0,1 0 0,1 0 0,3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55:43.613"/>
    </inkml:context>
    <inkml:brush xml:id="br0">
      <inkml:brushProperty name="width" value="0.05" units="cm"/>
      <inkml:brushProperty name="height" value="0.05" units="cm"/>
    </inkml:brush>
  </inkml:definitions>
  <inkml:trace contextRef="#ctx0" brushRef="#br0">22 46 24575,'-1'10'0,"-2"2"0,1-2 0,-1 5 0,0-1 0,0 7 0,0 1 0,1-6 0,1-5 0,1-2 0,0 0 0,1 2 0,0-2 0,0-2 0,0-1 0,1 2 0,1 1 0,-1-3 0,1 2 0,-2 0 0,0 3 0,2 0 0,0-3 0,0-3 0,1-1 0,-1-1 0,2 1 0,-2 0 0,0-1 0,2 0 0,-1-2 0,2 0 0,1-1 0,-2 0 0,3 0 0,0-1 0,4-1 0,3-1 0,-2-2 0,1-2 0,-2-2 0,0-1 0,-2 1 0,-1 0 0,-1 2 0,-3 0 0,-2-1 0,0-1 0,0-2 0,0 0 0,-1 1 0,-1-1 0,-2-1 0,-2-2 0,-1 1 0,0 2 0,0 2 0,0 2 0,0-1 0,1 0 0,0-3 0,0 1 0,0-1 0,1 3 0,0 0 0,1 0 0,-1 0 0,-1-1 0,1 3 0,-1 2 0,2 2 0,-1-1 0,-2 0 0,-1 0 0,1-1 0,-1 2 0,3 0 0,-3 1 0,-2 1 0,-2-2 0,-3 0 0,1 0 0,2 1 0,3-1 0,2 1 0,3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59.977"/>
    </inkml:context>
    <inkml:brush xml:id="br0">
      <inkml:brushProperty name="width" value="0.05" units="cm"/>
      <inkml:brushProperty name="height" value="0.05" units="cm"/>
    </inkml:brush>
  </inkml:definitions>
  <inkml:trace contextRef="#ctx0" brushRef="#br0">173 34 24575,'-23'53'0,"-4"24"0,4 11 0,7-26 0,1 0 0,-5 31 0,-1 2 0,7-7 0,7-31 0,0 6 0,8-41 0,8-5 0,6 2 0,18 9 0,5-8 0,3-4 0,31-1 0,15 1 0,-11-4 0,3-2 0,-15-2 0,2-1 0,32 0 0,0-3 0,-32-2 0,2-2 0,14 0 0,9-1 0,-4-1 0,9-1 0,-1-2-149,-8 1 1,3-2 0,-4 1 148,8-3 0,-6 0 0,-12 2 0,-5 0 0,-17 2 0,-2 1 0,38 2 0,-27 1 0,12 0 0,-24 1 0,1-1 445,35 0-445,-1 0 0,-4 0 0,-14 0 0,23 0 0,-87 0 0,4 0 0,6 0 0,1 0 0,17-4 0,-7 1 0,12-8 0,-20 5 0,-3-4 0,-11 5 0,-1-1 0,1-3 0,-1-3 0,1-4 0,-1-3 0,1-6 0,-1-7 0,-3-28 0,0 16 0,-1-28 0,2 9 0,0-9 0,0 21 0,-1 0 0,-1-9 0,-2-5 0,1 42 0,-1 4 0,-2-2 0,0 3 0,-7-7 0,-1 4 0,-11-6 0,4 9 0,-26 0 0,-4 14 0,-31-2 0,-11 2 0,18 3 0,-2 0 0,19-1 0,-4 1 0,-22 1 0,-11 1 0,6 0 0,3-1 0,2 1 0,5 0 0,-5 0 0,8 0 0,6-1 0,6 0 0,11 0 0,1 0 0,0-1 0,0 0 0,-3-1 0,-3 1 0,-7-1 0,-1 1 0,3-1 0,3 1 0,-29 0 0,38 1 0,0 0 0,-22 0 0,-21 0 0,27 0 0,18 0 0,16 0 0,-13 0 0,19-1 0,-5 0 0,24 0 0,6 1 0,-1 0 0,-16 0 0,4 0 0,-8 0 0,11 0 0,5 0 0,1 0 0,-2 0 0,4 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25.610"/>
    </inkml:context>
    <inkml:brush xml:id="br0">
      <inkml:brushProperty name="width" value="0.05" units="cm"/>
      <inkml:brushProperty name="height" value="0.05" units="cm"/>
    </inkml:brush>
  </inkml:definitions>
  <inkml:trace contextRef="#ctx0" brushRef="#br0">1 1 24575,'0'0'0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55:49.518"/>
    </inkml:context>
    <inkml:brush xml:id="br0">
      <inkml:brushProperty name="width" value="0.05" units="cm"/>
      <inkml:brushProperty name="height" value="0.05" units="cm"/>
    </inkml:brush>
  </inkml:definitions>
  <inkml:trace contextRef="#ctx0" brushRef="#br0">1 3 24575,'8'0'0,"5"0"0,10 0 0,-5 0 0,12 0 0,-11 0 0,5 0 0,3 0 0,4 0 0,8 0 0,5 0 0,-4 0 0,-6-1 0,-4 0 0,7 0 0,13 2 0,4 0 0,-3 1 0,-11-2 0,-8 0 0,8 0 0,11 0 0,5 0 0,0-2 0,-9 1 0,1 0 0,7 1 0,4 0 0,-3 0 0,-10 0 0,-10 0 0,2 0 0,8 1 0,3 1 0,-2-1 0,-10 0 0,-8-1 0,1 1 0,3 0 0,6 0 0,3 0 0,-4-1 0,-2 0 0,2 0 0,4 0 0,9 0 0,3 0 0,-3 0 0,-8 0 0,-5 1 0,1 0 0,13 2 0,-22-1 0,14-1 0,-24-1 0,10-1 0,8 0 0,4 2 0,-1-1 0,-7 1 0,-13-2 0,-9 0 0,-7 0 0,-3 1 0,-1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55:53.245"/>
    </inkml:context>
    <inkml:brush xml:id="br0">
      <inkml:brushProperty name="width" value="0.05" units="cm"/>
      <inkml:brushProperty name="height" value="0.05" units="cm"/>
    </inkml:brush>
  </inkml:definitions>
  <inkml:trace contextRef="#ctx0" brushRef="#br0">1 1 24575,'7'0'0,"7"1"0,2 0 0,1 0 0,-1-1 0,-5 0 0,0 1 0,-1 1 0,1 1 0,3 0 0,2 1 0,1 2 0,-8-3 0,1 2 0,-6 1 0,4 3 0,2 1 0,-2 1 0,-3-2 0,-4 0 0,0 0 0,1 2 0,0 3 0,0 2 0,-2 2 0,1-3 0,-1-2 0,0-3 0,-1-2 0,-1-2 0,-1 0 0,0-3 0,-1 1 0,-1-3 0,-3 0 0,0 0 0,0 0 0,3 0 0,2-2 0,1 0 0,1-3 0,1 1 0,0-3 0,0 0 0,0-2 0,0-1 0,0 2 0,0 2 0,1 0 0,0 1 0,1-2 0,1 1 0,0 1 0,3 1 0,3 0 0,4-1 0,0 1 0,-3 1 0,-3 1 0,0 2 0,2 0 0,2 0 0,0 0 0,-2-1 0,-1 1 0,2 1 0,0 0 0,-3-1 0,-3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55:54.996"/>
    </inkml:context>
    <inkml:brush xml:id="br0">
      <inkml:brushProperty name="width" value="0.05" units="cm"/>
      <inkml:brushProperty name="height" value="0.05" units="cm"/>
    </inkml:brush>
  </inkml:definitions>
  <inkml:trace contextRef="#ctx0" brushRef="#br0">74 0 24575,'-8'2'0,"-9"3"0,8-2 0,-8 6 0,12-1 0,-1 4 0,1 3 0,1 0 0,2 4 0,2 1 0,1 1 0,1-1 0,0-5 0,2-2 0,1 0 0,1-1 0,1 0 0,0-2 0,0-4 0,1 0 0,2 0 0,3 2 0,1-1 0,-4-2 0,-1-2 0,-1-3 0,4 0 0,0-1 0,0-1 0,-1-2 0,0-2 0,0-2 0,1-2 0,-3-3 0,-3-1 0,-2 1 0,-2 1 0,-1 2 0,1-2 0,-2-2 0,-1 0 0,-1 1 0,-1 0 0,1 2 0,0 0 0,-1 2 0,-2 1 0,-1 2 0,0 0 0,0-1 0,0 0 0,-1 0 0,-5-1 0,-3 2 0,-1 1 0,5 2 0,2 2 0,2 1 0,-3 0 0,-2-1 0,-1 0 0,6 0 0,2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7:55:57.034"/>
    </inkml:context>
    <inkml:brush xml:id="br0">
      <inkml:brushProperty name="width" value="0.05" units="cm"/>
      <inkml:brushProperty name="height" value="0.05" units="cm"/>
    </inkml:brush>
  </inkml:definitions>
  <inkml:trace contextRef="#ctx0" brushRef="#br0">33 1 24575,'-9'0'0,"3"1"0,1 2 0,2 4 0,-1 5 0,1 3 0,2 0 0,0-2 0,1 0 0,0 1 0,0 0 0,1 2 0,0-1 0,1-1 0,0-1 0,2-1 0,-1-1 0,0-2 0,0-1 0,1-3 0,-1-1 0,1 1 0,2 2 0,3 1 0,0 0 0,0-1 0,-3-3 0,0-1 0,-2-2 0,1 0 0,1-1 0,2 0 0,2-1 0,0-2 0,0 0 0,1-4 0,1-1 0,2-1 0,0-2 0,-3-2 0,-1-1 0,-2-1 0,-1 1 0,-2 1 0,-3 1 0,-1 1 0,-1 1 0,0 2 0,0 2 0,0 2 0,0-1 0,-2-2 0,-1-2 0,0 1 0,0 1 0,1 3 0,-1 1 0,1 0 0,0 0 0,-1 2 0,-2 0 0,-5 0 0,-4-1 0,-6-2 0,2 0 0,4 1 0,4 1 0,2 1 0,0 0 0,-4 0 0,-2-1 0,1 0 0,1 0 0,2 0 0,3 1 0,1 1 0,0 0 0,0-1 0,1 1 0,2-1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51:21.558"/>
    </inkml:context>
    <inkml:brush xml:id="br0">
      <inkml:brushProperty name="width" value="0.05" units="cm"/>
      <inkml:brushProperty name="height" value="0.05" units="cm"/>
    </inkml:brush>
  </inkml:definitions>
  <inkml:trace contextRef="#ctx0" brushRef="#br0">0 3872 24575,'48'-67'0,"1"1"0,1-1 0,-3 4 0,-17 21 0,-1 2 0,4-6 0,0 0 0,24-35 0,-29 37 0,-2 2 0,17-30 0,-16 26 0,-2 0 0,9-14 0,4-14 0,-18 28 0,10-19 0,0-6 0,-1 6 0,-1-1 0,8-20 0,-14 32 0,-1 0 0,13-34 0,-4 12 0,-9 24 0,0-1 0,0 2 0,-2 3 0,9-21 0,5-19 0,-9 11 0,-3 6 0,1-14 0,-6 25 0,-1 2 0,5-14 0,-4 15 0,0 1 0,1 2 0,0-2 0,2-8 0,3-2 0,3 0 0,1 3 0,12-19 0,-1-1 0,-2 6 0,3 3 0,-22 47 0,8-8 0,-11 17 0,1-1 0,1 0 0,-2 3 0,10-11 0,-5 4 0,8-7 0,-6 6 0,18-19 0,-4 6 0,15-17 0,-8 9 0,1 0 0,7-3 0,-12 10 0,19-17 0,-28 27 0,4-3 0,15 5 0,-21 19 0,23-11 0,-19 15 0,-7 3 0,0 1 0,-4 0 0,3 1 0,5 6 0,12 4 0,7 8 0,29 25 0,-11-2 0,-22-11 0,-1 0 0,17 21 0,-4 0 0,-9-8 0,15 21 0,-24-29 0,0 2 0,-1-2 0,0 0 0,2 2 0,-1-3 0,14 14 0,-15-13 0,1 1 0,25 27 0,-21-22 0,-1 0 0,13 14 0,-15-17 0,-1-1 0,8 11 0,-11-11 0,0 1 0,13 24 0,-7-9 0,-1 2 0,16 27 0,-17-26 0,-2-1 0,9 23 0,2 5 0,-16-30 0,0 1 0,13 28 0,-17-32 0,0 0 0,13 32 0,-18-37 0,2 1 0,-1 1 0,1 1 0,7 15 0,0 1 0,-7-16 0,2 1 0,12 25 0,0-1 0,4 10 0,-10-24 0,-1-3 0,-3-1 0,5 8 0,-16-30 0,4 5 0,3 5 0,18 35 0,-3-4 0,-12-25 0,-2-2 0,2 6 0,-3-6 0,-15-28 0,-4-10 0,-1 0 0,-2-10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52:38.767"/>
    </inkml:context>
    <inkml:brush xml:id="br0">
      <inkml:brushProperty name="width" value="0.05" units="cm"/>
      <inkml:brushProperty name="height" value="0.05" units="cm"/>
    </inkml:brush>
  </inkml:definitions>
  <inkml:trace contextRef="#ctx0" brushRef="#br0">4420 154 24575,'-66'-49'0,"2"16"0,5 12 0,-12-1 0,5 6 0,10 7 0,-1 6 0,-38 2 0,1 10 0,34 8 0,5 4 0,3-2 0,0 6 0,-27 34 0,6 9 0,30-20 0,5 2 0,-9 8 0,3 0 0,18-10 0,4-4 0,-12 11 0,9-12 0,-1 1 0,-15 26 0,-3 15 0,15-23 0,-8 10 0,5-10 0,3 1 0,4 7 0,7-10 0,1 2 0,4-13 0,-2 2 0,-11 37 0,-1 2 0,11-35 0,0-1 0,-7 25 0,1-3 0,4-3 0,0 3 0,1 0 0,1-3 0,-5 17 0,1 2 0,-1 4 0,7-35 0,1-2 0,-6 12 0,-8 17 0,3-23 0,-3-3 0,-4 1 0,-17 14 0,10-23 0,-3-1 0,4-12 0,-2-2 0,0-2 0,-3 1 0,-20 13 0,-3 0 0,13-14 0,-1 0 0,-17 10 0,-5-1 0,-7-2 0,0-3 0,16-6 0,-1 0 0,-15 7 0,2-2 0,27-12 0,-1-1 0,-26 11 0,1-2 0,-9 4 0,25-12 0,4-4 0,9-3 0,23-12 0,-1 0 0,20-7 0,3-1 0,-3 1 0,1-1 0,1 1 0,0 0 0,-2 0 0,-6 2 0,-8 2 0,-7 0 0,-3 0 0,-6-1 0,-10 1 0,3-1 0,12-2 0,11 0 0,14-3 0,-7 1 0,-3 0 0,-3 2 0,-4 2 0,-9 2 0,1 1 0,4-3 0,12-1 0,4-3 0,-5-1 0,-1 1 0,-3 1 0,2 1 0,-8 2 0,9-2 0,-1 2 0,14-3 0,3-1 0,5 0 0,0 1 0,1-1 0,0 1 0,-1-1 0,-1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52:41.229"/>
    </inkml:context>
    <inkml:brush xml:id="br0">
      <inkml:brushProperty name="width" value="0.05" units="cm"/>
      <inkml:brushProperty name="height" value="0.05" units="cm"/>
    </inkml:brush>
  </inkml:definitions>
  <inkml:trace contextRef="#ctx0" brushRef="#br0">2285 211 24575,'-69'-17'0,"15"6"0,-8 0 0,-26 0 0,-3 2 0,20 5 0,0 4 0,-24 7 0,3 8 0,33 7 0,1 4 0,-29 10 0,-10 4-788,9-5 0,-6 1 0,-1 2 788,21-8 0,-1 0 0,0 1 0,2 0 0,-19 8 0,2 0 0,5 1 188,16-8 0,4 1 0,8 4-188,-3 21 0,12 5 0,13-6 0,4 0 0,-2-3 0,5 1 0,12 6 0,9 3 0,13 20 0,6-2 0,-8-29 0,3 0 900,11 42 0,14-6-900,11-48 0,4-9 0,18 26 0,24-20 0,-3-12 0,-38-19 0,20 3 0,8 0 0,-25-6 0,2 0 0,36 1 0,9-1-253,-20 0 1,3 0 0,0-1 252,-3 0 0,0 0 0,0-1-2,0 1 0,0-1 1,-6 0 1,3-2 0,-5-2 0,3-1 0,5-10 0,4-17 0,6-12 0,-5 0 0,-21 12 0,-4-1 0,3-3 0,2-3 0,6-3 0,-3-2 0,-8 0 0,12-25 0,-13 2 378,-18 19 1,-3-1-379,5-10 0,-1 0 2,-6 11 1,-2 1-3,2-4 0,-1 0 0,-4 2 0,-2 0 0,16-39 0,-16 13 0,-4 4 0,-1-2 0,-7 6 0,-9-15 0,-22 10 0,-8-1 0,-28 14 0,-12 14 0,-17 5 0,19 16 0,-3 2 0,10 4 0,-1 0 0,-14-3 0,0 0 0,14 3 0,1 2 0,3 0 0,0 2 0,-1 1 0,1 3 0,0 3 0,-1 1 0,3 2 0,-1 0 0,-15 1 0,-3 1 0,-8 0 0,-2 0 0,-4 2 0,1 1 0,11 0 0,5 0 0,11 2 0,6 1 0,-11 5 0,7 0 0,10-1 0,9 2 0,-14 21 0,-4 3 0,13-7 0,-2 2 0,-36 24 0,4 0 0,32-13 0,3 2 0,-13 23 0,15-13 0,3-1 0,5-5 0,-1-1 0,24-41 0,3-1 0,2 1 0,1 10 0,-1-9 0,1 4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53:29.022"/>
    </inkml:context>
    <inkml:brush xml:id="br0">
      <inkml:brushProperty name="width" value="0.05" units="cm"/>
      <inkml:brushProperty name="height" value="0.05" units="cm"/>
    </inkml:brush>
  </inkml:definitions>
  <inkml:trace contextRef="#ctx0" brushRef="#br0">1 307 24575,'38'-20'0,"-21"11"0,29-13 0,11-4 0,-9 4 0,3-1 0,10-4 0,6-1 0,-3 2 0,2-1 0,-1 4 0,6-2 0,-1 7 0,22 11 0,-28 3 0,27 6 0,-55 3 0,16 6 0,-5 5 0,38 11 0,-29-7 0,28 13 0,-45-5 0,18 16 0,3 6 0,-21-15 0,2 5 0,6 20 0,-1 5 0,0-2 0,-1 4 0,4 19 0,-3 3 0,-11-14 0,-2 0 0,2 14 0,-2 2 0,-3-2 0,-3-1 0,-4-10 0,-1 0 0,2 14 0,-2-4 0,-8-34 0,-1-2 0,6 26 0,1-1 0,-2-19 0,0-3 0,2 2 0,0-2 0,0-2 0,-1-4 0,8 16 0,-1 9 0,-4-15 0,12 23 0,7 4 0,3-1 0,0-8 0,-3-11 0,0-4 0,14 10 0,-13-24 0,5 1 0,8 7 0,4 0 0,5 3 0,1-1 0,-3-5 0,-3-3 0,-12-11 0,-3-2 0,34 25 0,-10-10 0,-14-13 0,24 9 0,-47-28 0,19 9 0,-35-18 0,7 2 0,1 0 0,-5-3 0,-6-5 0,-7-3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54:37.954"/>
    </inkml:context>
    <inkml:brush xml:id="br0">
      <inkml:brushProperty name="width" value="0.05" units="cm"/>
      <inkml:brushProperty name="height" value="0.05" units="cm"/>
    </inkml:brush>
  </inkml:definitions>
  <inkml:trace contextRef="#ctx0" brushRef="#br0">0 195 24575,'17'-15'0,"-2"6"0,46-24 0,11-3 0,-14 14 0,22-10 0,11 3 0,-10 21 0,-1 6 0,-11-1 0,2 1 0,-4 0 0,5 1 0,-9 0 0,-11 2 0,-4 0 0,17 0 0,-2-1 0,16 0 0,-25 1 0,0-2 0,23 1 0,-3-1 0,-4 1 0,2 0 0,16 0 0,-16 0 0,-3 0 0,-2 0 0,-1 0 0,1 0 0,4 0 0,-19 1 0,1 0 0,30 0 0,-29 0 0,-1 0 0,22-1 0,1 1 0,2 0 0,14 2 0,-15-2 0,-2 1 0,-3 1 0,-6 0 0,30 4 0,-31-2 0,30 0 0,-23-4 0,4 1 0,-2 1 0,4 1 0,-3 2 0,-14-2 0,1 0 0,24 3 0,-9-3 0,3 0 0,-18-1 0,-2 0 0,6 0 0,-1 0 0,-8-1 0,-4 1 0,11 1 0,-9-3 0,-19 0 0,7 1 0,-28-2 0,1 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57:06.763"/>
    </inkml:context>
    <inkml:brush xml:id="br0">
      <inkml:brushProperty name="width" value="0.05" units="cm"/>
      <inkml:brushProperty name="height" value="0.05" units="cm"/>
    </inkml:brush>
  </inkml:definitions>
  <inkml:trace contextRef="#ctx0" brushRef="#br0">0 2425 24575,'0'-38'0,"2"-24"0,2-28 0,1-8 0,1 10 0,2 9 0,2 6 0,-1-7 0,-3-8 0,-1-9 0,0 1 0,3 11 0,10-22 0,2 18 0,5 3 0,0 11 0,5-14 0,-2 9 0,-5 13 0,1 1 0,2-4 0,4-6 0,-5 11 0,8-16 0,3 16 0,2 1 0,9-13 0,-12 24 0,1 5 0,-2 8 0,-1 9 0,-3 7 0,2 2 0,19-3 0,-6 8 0,11-3 0,-5 11 0,-13 5 0,9 3 0,-13 4 0,-6 1 0,-7 3 0,-3 5 0,5 9 0,9 11 0,3 7 0,-5-3 0,-7-2 0,-2 6 0,0 6 0,8 14 0,4 10 0,8 10 0,-14-30 0,2 0 0,-3-2 0,-1-1 0,4 1 0,-2-1 0,12 27 0,0-7 0,-11-22 0,0-1 0,12 20 0,10 19 0,-24-30 0,0 0 0,17 21 0,-9-19 0,18 20 0,-10-14 0,11 14 0,-20-27 0,0-1 0,15 22 0,6 8 0,-5-14 0,4-1 0,-3-7 0,-9-18 0,-20-23 0,4-3 0,6-3 0,16-3 0,-11-2 0,25-2 0,-13-1 0,12-4 0,-4-6 0,-2-8 0,27-22 0,-15 3 0,17-13 0,-30 13 0,-10 6 0,-3 2 0,6-2 0,3-1 0,0 1 0,-3 3 0,-18 12 0,29-11 0,-23 12 0,22-10 0,-23 13 0,-4 5 0,-1 2 0,0 1 0,-1-1 0,-5 1 0,0 1 0,1 2 0,12 3 0,-15-1 0,4 3 0,-17 4 0,3 5 0,4 4 0,-1 3 0,0 2 0,11 32 0,-11-26 0,15 32 0,-13-31 0,3 8 0,3 16 0,29 28 0,-28-31 0,25 21 0,-29-39 0,12 11 0,12 12 0,4 2 0,-5-5 0,-3-3 0,0 0 0,-9-16 0,2 3 0,-10-15 0,-4-5 0,14 14 0,-9-10 0,10 8 0,-15-13 0,-2-2 0,-8-4 0,-2-2 0,-5-3 0,-2-4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26.492"/>
    </inkml:context>
    <inkml:brush xml:id="br0">
      <inkml:brushProperty name="width" value="0.05" units="cm"/>
      <inkml:brushProperty name="height" value="0.05" units="cm"/>
    </inkml:brush>
  </inkml:definitions>
  <inkml:trace contextRef="#ctx0" brushRef="#br0">8 1 24575,'8'3'0,"2"0"0,3-1 0,0 1 0,1 2 0,-6-1 0,-1 1 0,-4 0 0,0 4 0,1 13 0,1 9 0,0 6 0,-5-4 0,-22 8 0,0-8 0,-9 9 0,13-9 0,12-9 0,4-6 0,3-10 0,8-2 0,5 2 0,10 2 0,19 1 0,-5-5 0,12-10 0,-24-8 0,-7-5 0,-18-3 0,-2 11 0,-2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6:58:12.061"/>
    </inkml:context>
    <inkml:brush xml:id="br0">
      <inkml:brushProperty name="width" value="0.05" units="cm"/>
      <inkml:brushProperty name="height" value="0.05" units="cm"/>
    </inkml:brush>
  </inkml:definitions>
  <inkml:trace contextRef="#ctx0" brushRef="#br0">0 0 24575,'7'53'0,"0"8"0,1 16 0,0-5 0,1-2 0,0 4 0,-2 1 0,1 11 0,-1 1 0,0-13 0,1-4 0,-1-4 0,-1 33 0,-1-3 0,-3-40 0,0-2 0,0 25 0,0 7 0,-1-18 0,1 3 0,-1-4 0,1 11 0,-1-2 0,1 9 0,1-4 0,-1-28 0,1 0 0,3 37 0,1 2 0,-4-30 0,1 0 0,2 29 0,1-5 0,-2-6 0,2 3 0,2-2 0,0 1 0,-1-4 0,-2-28 0,-1 3 0,2 20 0,-1 5 0,2 3 0,0 0 0,-2-9 0,1-2 0,-2-6 0,1 0 0,0 12 0,0-1 0,-1-16 0,0 0 0,1 26 0,0-4 0,1 3 0,0 10 0,-3-21 0,-1 0 0,-1-34 0,0-9 0,-1-5 0,0-9 0,-2-2 0,-1-13 0,-1-2 0,0 0 0,0 1 0,3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27.049"/>
    </inkml:context>
    <inkml:brush xml:id="br0">
      <inkml:brushProperty name="width" value="0.05" units="cm"/>
      <inkml:brushProperty name="height" value="0.05" units="cm"/>
    </inkml:brush>
  </inkml:definitions>
  <inkml:trace contextRef="#ctx0" brushRef="#br0">0 45 24575,'9'-3'0,"13"-4"0,6-4 0,10-2 0,-3 5 0,-10 5 0,-10 5 0,-8-1 0,-4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28.086"/>
    </inkml:context>
    <inkml:brush xml:id="br0">
      <inkml:brushProperty name="width" value="0.05" units="cm"/>
      <inkml:brushProperty name="height" value="0.05" units="cm"/>
    </inkml:brush>
  </inkml:definitions>
  <inkml:trace contextRef="#ctx0" brushRef="#br0">10 159 24575,'74'-56'0,"-14"10"0,-57 33 0,0 2 0,-2 0 0,-1 3 0,-1 2 0,-4 2 0,2 2 0,-5 0 0,-4 3 0,-9 5 0,-8 12 0,0 15 0,5 11 0,11-1 0,7-8 0,6-11 0,3 1 0,10 15 0,-3-14 0,11 7 0,4-26 0,24-4 0,-11-4 0,11-1 0,-28-2 0,-2-3 0,-10 3 0,-2-2 0,-7 3 0,-3-2 0,2 2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33.260"/>
    </inkml:context>
    <inkml:brush xml:id="br0">
      <inkml:brushProperty name="width" value="0.05" units="cm"/>
      <inkml:brushProperty name="height" value="0.05" units="cm"/>
    </inkml:brush>
  </inkml:definitions>
  <inkml:trace contextRef="#ctx0" brushRef="#br0">654 8 24575,'-45'-5'0,"12"3"0,-14 5 0,-28 26 0,16-4 0,-30 18 0,7 5 0,41-12 0,1 2 0,-26 22 0,15 13 0,36-18 0,7-16 0,6 14 0,9-29 0,40 20 0,12-10 0,30 9 0,-13-17 0,-22-16 0,-1-3 0,14-7 0,-15-3 0,-1-5 0,22-21 0,-3-5 0,0-3 0,-23 9 0,-3-1 0,-13-1 0,7-27 0,-12 3 0,-5-21 0,-18 33 0,-14 1 0,-11 10 0,-5 0 0,-1 1 0,5 9 0,5 10 0,-1 4 0,-8 1 0,-15-2 0,-7 0 0,-4 0 0,4 2 0,11 3 0,2 1 0,2 0 0,0-1 0,-3-1 0,6 0 0,3 0 0,11 2 0,9 2 0,4-1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36.818"/>
    </inkml:context>
    <inkml:brush xml:id="br0">
      <inkml:brushProperty name="width" value="0.05" units="cm"/>
      <inkml:brushProperty name="height" value="0.05" units="cm"/>
    </inkml:brush>
  </inkml:definitions>
  <inkml:trace contextRef="#ctx0" brushRef="#br0">449 0 24575,'-11'36'0,"-16"31"0,7-21 0,-6 7 0,-11 17 0,-6 10 0,3-5 0,2-4 0,1 0 0,0-4 0,-2 4 0,8-12 0,3 5 0,10-25 0,8-20 0,5-12 0,4-6 0,16-14 0,-9 8 0,8-7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37.905"/>
    </inkml:context>
    <inkml:brush xml:id="br0">
      <inkml:brushProperty name="width" value="0.05" units="cm"/>
      <inkml:brushProperty name="height" value="0.05" units="cm"/>
    </inkml:brush>
  </inkml:definitions>
  <inkml:trace contextRef="#ctx0" brushRef="#br0">0 6 24575,'97'-6'0,"-44"17"0,-9 6 0,-19 9 0,5 25 0,-21-20 0,-6 2 0,-2 2 0,-3 2 0,-7 2 0,-7 1 0,-5-3 0,4-15 0,7-10 0,7-25 0,0-16 0,1 5 0,10-24 0,1 20 0,5-3 0,-5 16 0,3 9 0,5 4 0,23-2 0,-6 4 0,9 1 0,-20 4 0,2 0 0,-1 0 0,3-3 0,-10 0 0,-5-2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38.881"/>
    </inkml:context>
    <inkml:brush xml:id="br0">
      <inkml:brushProperty name="width" value="0.05" units="cm"/>
      <inkml:brushProperty name="height" value="0.05" units="cm"/>
    </inkml:brush>
  </inkml:definitions>
  <inkml:trace contextRef="#ctx0" brushRef="#br0">16 1 24575,'-10'50'0,"4"-1"0,7 17 0,8-13 0,9-21 0,-6-11 0,5-13 0,4-12 0,-3-1 0,9-6 0,-10-4 0,-3-6 0,-2-5 0,-2-2 0,-5 2 0,-2 3 0,-5 7 0,-4 0 0,-4 0 0,-1 2 0,1 2 0,6 7 0,-5 0 0,-14-3 0,-7-1 0,2 1 0,0 2 0,27 6 0,-6 0 0,10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39.844"/>
    </inkml:context>
    <inkml:brush xml:id="br0">
      <inkml:brushProperty name="width" value="0.05" units="cm"/>
      <inkml:brushProperty name="height" value="0.05" units="cm"/>
    </inkml:brush>
  </inkml:definitions>
  <inkml:trace contextRef="#ctx0" brushRef="#br0">124 1 24575,'-36'30'0,"15"-10"0,-17 42 0,23-17 0,2 11 0,16-4 0,4-25 0,15 2 0,2-19 0,0-3 0,5-8 0,-7-7 0,12-18 0,-8 5 0,1-11 0,-11 9 0,-5 2 0,-4-1 0,-2 2 0,-3 3 0,-1 4 0,-1 3 0,-1 1 0,-2 1 0,-5-1 0,-14-7 0,10 10 0,-19-6 0,8 10 0,-1-1 0,3 1 0,16 1 0,3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48.056"/>
    </inkml:context>
    <inkml:brush xml:id="br0">
      <inkml:brushProperty name="width" value="0.05" units="cm"/>
      <inkml:brushProperty name="height" value="0.05" units="cm"/>
    </inkml:brush>
  </inkml:definitions>
  <inkml:trace contextRef="#ctx0" brushRef="#br0">477 1 24575,'-13'20'0,"-8"14"0,-21 31 0,-10 11 0,2-8 0,0-1 0,-2 7 0,2-4 0,9-19 0,6-11 0,13-17 0,0 2 0,1-1 0,15-15 0,9-8 0,-1-4 0,4-1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02.872"/>
    </inkml:context>
    <inkml:brush xml:id="br0">
      <inkml:brushProperty name="width" value="0.05" units="cm"/>
      <inkml:brushProperty name="height" value="0.05" units="cm"/>
    </inkml:brush>
  </inkml:definitions>
  <inkml:trace contextRef="#ctx0" brushRef="#br0">1 130 24575,'12'-15'0,"5"-3"0,15-14 0,-7 8 0,3-2 0,-18 17 0,-3 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49.196"/>
    </inkml:context>
    <inkml:brush xml:id="br0">
      <inkml:brushProperty name="width" value="0.05" units="cm"/>
      <inkml:brushProperty name="height" value="0.05" units="cm"/>
    </inkml:brush>
  </inkml:definitions>
  <inkml:trace contextRef="#ctx0" brushRef="#br0">1 4 24575,'15'-2'0,"3"1"0,29 12 0,15 31 0,4 4 0,-8 18 0,-29 0 0,-16-23 0,-10 9 0,-8-25 0,-12 0 0,-1-7 0,-11 3 0,12-10 0,4-3 0,8-7 0,4-2 0,-2-8 0,1-1 0,-1-8 0,3-6 0,5 2 0,8-7 0,9 4 0,-5 11 0,3 2 0,-10 11 0,14 1 0,-5 2 0,12 2 0,-10 1 0,-7-2 0,-3-1 0,-8-1 0,22 0 0,-16 0 0,15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50.158"/>
    </inkml:context>
    <inkml:brush xml:id="br0">
      <inkml:brushProperty name="width" value="0.05" units="cm"/>
      <inkml:brushProperty name="height" value="0.05" units="cm"/>
    </inkml:brush>
  </inkml:definitions>
  <inkml:trace contextRef="#ctx0" brushRef="#br0">18 19 24575,'-5'10'0,"-1"11"0,1 18 0,3 12 0,5 8 0,9 8 0,0-19 0,3-4 0,-6-27 0,5-7 0,-3-8 0,6 1 0,-1-6 0,2-4 0,6-10 0,11-17 0,-8-13 0,-2-2 0,-16-27 0,-7 43 0,-3-20 0,0 43 0,-3 2 0,1 5 0,-2 2 0,-3-1 0,-13-2 0,-34-7 0,8 0 0,-8-1 0,34 5 0,16 5 0,4 2 0,2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51.256"/>
    </inkml:context>
    <inkml:brush xml:id="br0">
      <inkml:brushProperty name="width" value="0.05" units="cm"/>
      <inkml:brushProperty name="height" value="0.05" units="cm"/>
    </inkml:brush>
  </inkml:definitions>
  <inkml:trace contextRef="#ctx0" brushRef="#br0">94 1 24575,'-25'32'0,"5"10"0,-7 32 0,13 20 0,8-26 0,5-5 0,5-38 0,1-12 0,0 1 0,0-5 0,0-3 0,-1-4 0,3 0 0,3-1 0,5-1 0,5-5 0,12-12 0,-3-4 0,10-16 0,-3-13 0,-15 20 0,4-30 0,-22 44 0,-2-39 0,-7 31 0,-5-13 0,1 16 0,-1 5 0,-1 1 0,0 3 0,2 5 0,-3 0 0,-1 3 0,0 1 0,3-1 0,6 4 0,5-2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54.893"/>
    </inkml:context>
    <inkml:brush xml:id="br0">
      <inkml:brushProperty name="width" value="0.05" units="cm"/>
      <inkml:brushProperty name="height" value="0.05" units="cm"/>
    </inkml:brush>
  </inkml:definitions>
  <inkml:trace contextRef="#ctx0" brushRef="#br0">34 1 24575,'0'15'0,"3"58"0,-1 16 0,0-24 0,0 10 0,0-1 0,-1 20 0,0 1 0,0-20 0,0 1 0,0-3 0,-1 8 0,0-6 0,0-10 0,0-3 0,0-9 0,0 2 0,-1 26 0,0 4 0,1-3 0,-1-2 0,0-8 0,0 0 0,1-3 0,0 1 0,-1 7 0,0 6 0,0-10 0,-1 4 0,0 1 0,0-2 0,1 0 0,-2 4 0,0 17 0,-1 4 0,1-9 0,0-10 0,1-3 0,0-10 0,0 4 0,1-6 0,0-1 0,1-4 0,-1-2 0,2-1 0,-1 7 0,0 1 0,0-3 0,0 1 0,0 7 0,0 0 0,0-8 0,0 0 0,0 4 0,0-1 0,0 29 0,-1-37 0,0 0 0,0 34 0,-1-5 0,1-8 0,1-18 0,0-21 0,0-14 0,0-12 0,0-4 0,0-3 0,0 9 0,0 1 0,-1 5 0,0 8 0,1 6 0,-1 1 0,1-5 0,-1-14 0,1-10 0,-1-9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57.460"/>
    </inkml:context>
    <inkml:brush xml:id="br0">
      <inkml:brushProperty name="width" value="0.05" units="cm"/>
      <inkml:brushProperty name="height" value="0.05" units="cm"/>
    </inkml:brush>
  </inkml:definitions>
  <inkml:trace contextRef="#ctx0" brushRef="#br0">0 213 24575,'6'55'0,"0"1"0,-1 1 0,1 4 0,0 26 0,-1-1 0,-1-29 0,-2-1 0,3 23 0,-1-7 0,0-21 0,1-16 0,7-17 0,47-19 0,16-18 0,10-7 0,-2 1 0,4-4 0,-13 4 0,4-3 0,-3 1 0,16-7 0,-7 2 0,-25 9 0,-4 2 0,5 1 0,-6 3 0,4 1 0,-5 2 0,-15 5 0,-10 2 0,-4 4 0,-3 1 0,-2-1 0,-3-1 0,-5 1 0,0-3 0,-2 3 0,6-3 0,-1 4 0,-1 1 0,-2 0 0,-2-2 0,0-2 0,-1-2 0,-3 0 0,-2 2 0,-2 0 0,-1-6 0,0-9 0,0-10 0,0-14 0,0-14 0,0-4 0,0 3 0,0 16 0,0 19 0,-1 9 0,0 5 0,-2-6 0,-1-6 0,-2-10 0,2 7 0,-1 0 0,2 10 0,1 8 0,-6 0 0,-1 6 0,-7 0 0,-13-2 0,-10-1 0,-14 0 0,-8 0 0,2 2 0,6 2 0,2 1 0,-27 3 0,17-1 0,-32 1 0,30-3 0,5 1 0,7 1 0,-12 2 0,13-2 0,-12 0 0,10-2 0,16 1 0,-9 1 0,9-1 0,-9 0 0,0 0 0,7 0 0,12 0 0,16-1 0,-2-1 0,9 0 0,-2 0 0,3 0 0,-2 0 0,-2 0 0,0 0 0,0 1 0,3-1 0,2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9:04.799"/>
    </inkml:context>
    <inkml:brush xml:id="br0">
      <inkml:brushProperty name="width" value="0.05" units="cm"/>
      <inkml:brushProperty name="height" value="0.05" units="cm"/>
    </inkml:brush>
  </inkml:definitions>
  <inkml:trace contextRef="#ctx0" brushRef="#br0">341 76 24575,'3'67'0,"2"26"0,-2-40 0,0 4 0,1 42 0,-1 1 0,0-44 0,-1-1 0,0 29 0,1-7 0,4-20 0,2-1 0,-1-28 0,19-6 0,43-16 0,25-7 0,-15 4 0,11 0 0,3 1 0,-5-1-413,6-1 0,-4 0 0,9 1 413,-23-1 0,6 1 0,3 0 0,2 0 0,-2-1 0,-6 1 0,17-1 0,-3 0 0,-4-1 0,-3 1 0,13 0 0,-5 0 0,1 0 0,10 0 0,0 0 0,-22-1 0,-11-2 0,0-2 0,5-2 0,-8-1 0,-21-1 0,-15 2 1239,-13 2-1239,4-7 0,-8 0 0,5-7 0,-8 3 0,-4-3 0,-2-4 0,-3-10 0,0-8 0,-2-5 0,0-18 0,-4-11 0,-3-6 0,0 14 0,0-1 0,-2-26 0,0 3 0,-3-5 0,3 40 0,4 31 0,0 13 0,0 4 0,-6-4 0,3 5 0,-12-8 0,-2 6 0,-7-1 0,-10 2 0,-8 1 0,-29 1 0,-2-1 0,-6 1 0,10 0 0,-3 0 0,3 1 0,-6 0 0,3 1 0,-22 0 0,1 0 0,27 1 0,-2 0 0,0 0-253,-5 0 0,0 0 0,-1 1 253,-6-1 0,0 1 0,-1 1 0,-2 0 0,1 1 0,-1 0 0,1 0 0,0 1 0,1-1 0,1 1 0,1-1 0,3 0 0,-24 0 0,4 0 0,13-2 0,2 0 0,1 1 0,6 1 0,-13-1 0,4 2 0,45-2 0,19 0 0,6-1 0,14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29.248"/>
    </inkml:context>
    <inkml:brush xml:id="br0">
      <inkml:brushProperty name="width" value="0.05" units="cm"/>
      <inkml:brushProperty name="height" value="0.05" units="cm"/>
    </inkml:brush>
  </inkml:definitions>
  <inkml:trace contextRef="#ctx0" brushRef="#br0">47 1 24575,'-7'29'0,"-2"31"0,1 7 0,-2 9 0,2-3 0,3-7 0,10-32 0,5-15 0,19-11 0,2-11 0,16-5 0,-7-2 0,-5-1 0,-3-38 0,-16 12 0,-9-58 0,-17 49 0,-8-13 0,1 44 0,-16 1 0,8 9 0,-9-2 0,12 3 0,13 2 0,12 3 0,6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29.596"/>
    </inkml:context>
    <inkml:brush xml:id="br0">
      <inkml:brushProperty name="width" value="0.05" units="cm"/>
      <inkml:brushProperty name="height" value="0.05" units="cm"/>
    </inkml:brush>
  </inkml:definitions>
  <inkml:trace contextRef="#ctx0" brushRef="#br0">7 0 24575,'-4'4'0,"2"-1"0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30.566"/>
    </inkml:context>
    <inkml:brush xml:id="br0">
      <inkml:brushProperty name="width" value="0.05" units="cm"/>
      <inkml:brushProperty name="height" value="0.05" units="cm"/>
    </inkml:brush>
  </inkml:definitions>
  <inkml:trace contextRef="#ctx0" brushRef="#br0">1 0 24575,'2'82'0,"3"-11"0,4-60 0,16 1 0,-8-10 0,12-2 0,2-4 0,-3-6 0,9-6 0,-15-7 0,-9-3 0,-1-6 0,-7 14 0,1 12 0,-4 36 0,-2 28 0,-1 20 0,0-2 0,-1-17 0,1-24 0,0-21 0,5-10 0,8-14 0,9-12 0,-7 9 0,-2-3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31.768"/>
    </inkml:context>
    <inkml:brush xml:id="br0">
      <inkml:brushProperty name="width" value="0.05" units="cm"/>
      <inkml:brushProperty name="height" value="0.05" units="cm"/>
    </inkml:brush>
  </inkml:definitions>
  <inkml:trace contextRef="#ctx0" brushRef="#br0">150 1 24575,'-15'21'0,"-12"23"0,-3 9 0,-2 12 0,6 0 0,13-12 0,7 23 0,6-25 0,2 11 0,3-42 0,1-11 0,13-8 0,2-8 0,15-6 0,-6-6 0,-5-3 0,-7 3 0,-10 4 0,-1-6 0,-4 5 0,0-5 0,-4 7 0,-3 4 0,0 3 0,-7 1 0,1 2 0,-5-1 0,4 2 0,0 1 0,5 2 0,-3 0 0,-3 0 0,2 0 0,2 1 0,4 0 0,3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03.484"/>
    </inkml:context>
    <inkml:brush xml:id="br0">
      <inkml:brushProperty name="width" value="0.05" units="cm"/>
      <inkml:brushProperty name="height" value="0.05" units="cm"/>
    </inkml:brush>
  </inkml:definitions>
  <inkml:trace contextRef="#ctx0" brushRef="#br0">0 81 24575,'14'-12'0,"5"-7"0,-2-2 0,-1 3 0,-10 9 0,-3 7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2.390"/>
    </inkml:context>
    <inkml:brush xml:id="br0">
      <inkml:brushProperty name="width" value="0.05" units="cm"/>
      <inkml:brushProperty name="height" value="0.05" units="cm"/>
    </inkml:brush>
  </inkml:definitions>
  <inkml:trace contextRef="#ctx0" brushRef="#br0">0 1 24575,'2'25'0,"-1"23"0,0 8 0,1 34 0,-2-24 0,0 0 0,2 20 0,-2-52 0,-1-4 0,0-29 0,-1 0 0,0-1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2.820"/>
    </inkml:context>
    <inkml:brush xml:id="br0">
      <inkml:brushProperty name="width" value="0.05" units="cm"/>
      <inkml:brushProperty name="height" value="0.05" units="cm"/>
    </inkml:brush>
  </inkml:definitions>
  <inkml:trace contextRef="#ctx0" brushRef="#br0">0 1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4.442"/>
    </inkml:context>
    <inkml:brush xml:id="br0">
      <inkml:brushProperty name="width" value="0.05" units="cm"/>
      <inkml:brushProperty name="height" value="0.05" units="cm"/>
    </inkml:brush>
  </inkml:definitions>
  <inkml:trace contextRef="#ctx0" brushRef="#br0">51 1 24575,'17'2'0,"3"11"0,-15-9 0,10 23 0,-10-9 0,4 19 0,-6-3 0,-1-1 0,-2-7 0,-3-3 0,-40 26 0,20-31 0,-22 19 0,35-43 0,9-4 0,0-10 0,0 5 0,1-1 0,2 1 0,9-4 0,5 4 0,15 0 0,1 11 0,-6 2 0,-7 1 0,-11 1 0,-2 2 0,-1 0 0,1 0 0,-2-1 0,3-1 0,22-4 0,-18 3 0,14-5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5.855"/>
    </inkml:context>
    <inkml:brush xml:id="br0">
      <inkml:brushProperty name="width" value="0.05" units="cm"/>
      <inkml:brushProperty name="height" value="0.05" units="cm"/>
    </inkml:brush>
  </inkml:definitions>
  <inkml:trace contextRef="#ctx0" brushRef="#br0">128 22 24575,'-25'-4'0,"5"4"0,10 4 0,-8 21 0,0 21 0,0-5 0,8 6 0,11-27 0,3-1 0,12 5 0,2-4 0,7 2 0,-5-9 0,-7-3 0,-5-1 0,-5-2 0,-1 1 0,-3 10 0,-2-5 0,-5 8 0,-4-15 0,-13 1 0,7-6 0,-7 1 0,12-3 0,5 1 0,3-8 0,5 1 0,8-18 0,1 11 0,9-9 0,-2 13 0,2-1 0,9-4 0,3-4 0,-2-2 0,-5-3 0,-9 5 0,-1-1 0,1 2 0,0-5 0,-4 6 0,-4 1 0,-6 8 0,-5 3 0,-10-3 0,-7-3 0,-5-2 0,-2-1 0,1 0 0,-5-3 0,15 7 0,2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6.116"/>
    </inkml:context>
    <inkml:brush xml:id="br0">
      <inkml:brushProperty name="width" value="0.05" units="cm"/>
      <inkml:brushProperty name="height" value="0.05" units="cm"/>
    </inkml:brush>
  </inkml:definitions>
  <inkml:trace contextRef="#ctx0" brushRef="#br0">48 80 24575,'-21'46'0,"7"-18"0,5 16 0,7-18 0,1 11 0,4-11 0,1-6 0,2-13 0,-1-6 0,0 0 0,3-5 0,3-4 0,36-36 0,3-16 0,5-3 0,-19 7 0,-30 37 0,-6 7 0,-3 6 0,-2-2 0,-3-4 0,-1 4 0,-6 0 0,-2 4 0,5 2 0,0 1 0,11 3 0,0 1 0,5 1 0,6 1 0,-5-3 0,4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6.492"/>
    </inkml:context>
    <inkml:brush xml:id="br0">
      <inkml:brushProperty name="width" value="0.05" units="cm"/>
      <inkml:brushProperty name="height" value="0.05" units="cm"/>
    </inkml:brush>
  </inkml:definitions>
  <inkml:trace contextRef="#ctx0" brushRef="#br0">0 34 24575,'5'-19'0,"0"5"0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7.823"/>
    </inkml:context>
    <inkml:brush xml:id="br0">
      <inkml:brushProperty name="width" value="0.05" units="cm"/>
      <inkml:brushProperty name="height" value="0.05" units="cm"/>
    </inkml:brush>
  </inkml:definitions>
  <inkml:trace contextRef="#ctx0" brushRef="#br0">0 9 24575,'39'-5'0,"0"2"0,-27 4 0,3 2 0,-5 5 0,3 5 0,-2 5 0,-1 14 0,-7 10 0,-2-6 0,-10 27 0,1-41 0,-11 20 0,7-31 0,-4 0 0,4-5 0,3-2 0,-6-5 0,8 0 0,-4-6 0,11-9 0,2 2 0,5-6 0,-2 10 0,8-4 0,-8 9 0,9-4 0,1 9 0,8 2 0,0 1 0,-5 0 0,-9 0 0,-6-2 0,0 2 0,0-2 0,1 2 0,6 0 0,20-1 0,-15 0 0,9-2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9.190"/>
    </inkml:context>
    <inkml:brush xml:id="br0">
      <inkml:brushProperty name="width" value="0.05" units="cm"/>
      <inkml:brushProperty name="height" value="0.05" units="cm"/>
    </inkml:brush>
  </inkml:definitions>
  <inkml:trace contextRef="#ctx0" brushRef="#br0">50 1 24575,'-5'1'0,"-7"11"0,3 6 0,-3 13 0,5 8 0,4 8 0,2 17 0,5-20 0,-1-2 0,3-32 0,6-5 0,-4-4 0,11 1 0,-3-4 0,7-2 0,-1-4 0,-5-1 0,-6-4 0,12-29 0,-5-4 0,4-3 0,-11 15 0,-12 24 0,0 3 0,-7-13 0,1 6 0,-5-7 0,5 13 0,0 4 0,-2 2 0,4 1 0,-2-1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9.587"/>
    </inkml:context>
    <inkml:brush xml:id="br0">
      <inkml:brushProperty name="width" value="0.05" units="cm"/>
      <inkml:brushProperty name="height" value="0.05" units="cm"/>
    </inkml:brush>
  </inkml:definitions>
  <inkml:trace contextRef="#ctx0" brushRef="#br0">1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0.651"/>
    </inkml:context>
    <inkml:brush xml:id="br0">
      <inkml:brushProperty name="width" value="0.05" units="cm"/>
      <inkml:brushProperty name="height" value="0.05" units="cm"/>
    </inkml:brush>
  </inkml:definitions>
  <inkml:trace contextRef="#ctx0" brushRef="#br0">36 1 24575,'-11'22'0,"1"5"0,3 19 0,3 14 0,1-14 0,3 17 0,1-46 0,4 13 0,0-23 0,7-1 0,1-5 0,5-2 0,3-1 0,-3-3 0,-4-1 0,-6-1 0,-4-3 0,0-1 0,3-14 0,-4 10 0,1-5 0,-5 16 0,-9 2 0,0 0 0,-10 0 0,-10-2 0,12 3 0,4-5 0,13 5 0,10-3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04.283"/>
    </inkml:context>
    <inkml:brush xml:id="br0">
      <inkml:brushProperty name="width" value="0.05" units="cm"/>
      <inkml:brushProperty name="height" value="0.05" units="cm"/>
    </inkml:brush>
  </inkml:definitions>
  <inkml:trace contextRef="#ctx0" brushRef="#br0">70 1 24575,'-7'11'0,"-5"12"0,-2 15 0,4 13 0,1 7 0,-1 33 0,5-28 0,2-3 0,4 5 0,7-22 0,-2-24 0,13 4 0,-5-15 0,13 1 0,0-7 0,0-1 0,-3-1 0,-14-1 0,-6-2 0,-4-2 0,0 2 0,0-1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1.808"/>
    </inkml:context>
    <inkml:brush xml:id="br0">
      <inkml:brushProperty name="width" value="0.05" units="cm"/>
      <inkml:brushProperty name="height" value="0.05" units="cm"/>
    </inkml:brush>
  </inkml:definitions>
  <inkml:trace contextRef="#ctx0" brushRef="#br0">138 0 24575,'-13'20'0,"0"1"0,1 5 0,3 2 0,0 21 0,6-17 0,-1 20 0,4-31 0,5 5 0,1-15 0,3 0 0,2-3 0,-3-5 0,3 0 0,-3-8 0,2-5 0,1-2 0,-4 0 0,-2 0 0,-3 5 0,-2 0 0,0 1 0,0 2 0,-1-7 0,-2 1 0,-1-3 0,-1-1 0,1 7 0,-1 1 0,0 6 0,-1-2 0,-36-4 0,11 1 0,-11-1 0,23 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3.374"/>
    </inkml:context>
    <inkml:brush xml:id="br0">
      <inkml:brushProperty name="width" value="0.05" units="cm"/>
      <inkml:brushProperty name="height" value="0.05" units="cm"/>
    </inkml:brush>
  </inkml:definitions>
  <inkml:trace contextRef="#ctx0" brushRef="#br0">1 1 24575,'0'67'0,"1"0"0,-1 0 0,3 28 0,-1 0 0,-1-21 0,-1 1 0,1-3 0,0 22 0,1-10 0,0 5 0,1 9 0,-1-27 0,0-10 0,-1-8 0,0-1 0,0 14 0,1 29 0,0-63 0,0-12 0,-2-10 0,-2-2 0,2-4 0,-2-4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4.257"/>
    </inkml:context>
    <inkml:brush xml:id="br0">
      <inkml:brushProperty name="width" value="0.05" units="cm"/>
      <inkml:brushProperty name="height" value="0.05" units="cm"/>
    </inkml:brush>
  </inkml:definitions>
  <inkml:trace contextRef="#ctx0" brushRef="#br0">1 0 24575,'2'99'0,"-1"-28"0,0-12 0,-1-6 0,0-24 0,0 6 0,0-24 0,0-14 0,3-4 0,-3 4 0,3-3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4.591"/>
    </inkml:context>
    <inkml:brush xml:id="br0">
      <inkml:brushProperty name="width" value="0.05" units="cm"/>
      <inkml:brushProperty name="height" value="0.05" units="cm"/>
    </inkml:brush>
  </inkml:definitions>
  <inkml:trace contextRef="#ctx0" brushRef="#br0">1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5.287"/>
    </inkml:context>
    <inkml:brush xml:id="br0">
      <inkml:brushProperty name="width" value="0.05" units="cm"/>
      <inkml:brushProperty name="height" value="0.05" units="cm"/>
    </inkml:brush>
  </inkml:definitions>
  <inkml:trace contextRef="#ctx0" brushRef="#br0">1 0 24575,'6'15'0,"5"29"0,-6-24 0,6 38 0,-7-33 0,3 9 0,-3-8 0,-1-13 0,-1-1 0,0-10 0,2-3 0,3-12 0,-2 6 0,1-5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6.620"/>
    </inkml:context>
    <inkml:brush xml:id="br0">
      <inkml:brushProperty name="width" value="0.05" units="cm"/>
      <inkml:brushProperty name="height" value="0.05" units="cm"/>
    </inkml:brush>
  </inkml:definitions>
  <inkml:trace contextRef="#ctx0" brushRef="#br0">1 5 24575,'29'-5'0,"-4"6"0,21-1 0,-16 4 0,-3 1 0,-11-1 0,-7-1 0,3 5 0,8 8 0,-7-4 0,2 4 0,-13 7 0,-2 0 0,-1 10 0,-2-9 0,-2-5 0,-4-2 0,-8 11 0,5-8 0,-4 3 0,10-16 0,0-5 0,2-3 0,-1-1 0,3-5 0,0-6 0,2-1 0,1-5 0,2 1 0,1 0 0,0 3 0,5 4 0,-1 5 0,4 2 0,-3 3 0,2 1 0,-1 1 0,2 0 0,-1 1 0,-5-2 0,0 2 0,-7-1 0,1-1 0,-1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17.496"/>
    </inkml:context>
    <inkml:brush xml:id="br0">
      <inkml:brushProperty name="width" value="0.05" units="cm"/>
      <inkml:brushProperty name="height" value="0.05" units="cm"/>
    </inkml:brush>
  </inkml:definitions>
  <inkml:trace contextRef="#ctx0" brushRef="#br0">132 0 24575,'-9'86'0,"0"0"0,0 0 0,1 0 0,-3 8 0,0-4 0,0 8 0,2-10 0,-1 8 0,0 3 0,1-5 0,2-12 0,-3-3 0,2-8 0,8-11 0,32 33 0,23-88 0,33 0 0,-25-4 0,18-1 0,8 1 0,0-1 0,-8 0 0,10-1 0,-5 1 0,9-1-297,-18 1 0,9-1 1,5 1-1,-1 0 0,-4-1 1,-9 1 296,20-1 0,-11 0 0,1 1 0,1-1 0,0 1 0,1 0 0,-1 2 0,0 0 0,2 0 0,-16 0 0,0 0 0,5 1 0,8-1 0,-4 1 0,9-1 0,6 1 0,4 0 0,-1-1 0,-3 1 0,-6-1 0,10 1 0,-6-1 0,-2 1 0,4-1 0,6 0 0,-17 0 0,5 1 0,3-1 0,2 0 0,0 1 0,0-1 0,-2 0 0,-3 0 0,0-1 0,-1 1 0,-2-1 0,-1 0 0,-1 0 0,-1 0 0,-2 1 0,3-1 0,-3 1 0,-1-1 0,0 1 0,1-1 0,5 1 0,2-1 0,4 0 0,2 0 0,1 0 0,0 0 0,-1 1 0,-2-1 0,5 0 0,-1 0 0,-2 0 0,1 0 0,0 0 0,2 0 0,-7 0 0,1 0 0,2 0 0,-1 0 0,0-1 0,-2 1 0,-2 0 0,2 0 0,-2 0 0,-1 0 0,-1-1 0,-1 1 0,0 0-329,-2-1 0,2 1 0,-2 0 1,-1-1-1,-3 1 0,-5-1 329,8 1 0,-5-1 0,-2-1 0,0 1 0,-3 0 0,1 0 0,-1 0 0,-1 0-332,22 1 0,-1-1 0,0 1 332,0 0 0,0 1 0,1 0 0,-23-1 0,1 1 0,1 0 0,3 0 0,17-1 0,5-1 0,-1 0 0,-10 1 0,-12 0 0,-7 1 0,0-1 0,12-2 0,0-1 0,-24 1 0,-29 1 0,-16-1 0,-11-1 1498,-2-2-1498,-1-2 2031,0-9-2031,0-19 1220,-1-19-1220,1-12 0,0-10 0,-2-7 0,-2 13 0,-6-18 0,0 18 0,2 7 0,2 13 0,5 23 0,0 5 0,1 6 0,1 4 0,0 4 0,-1 4 0,-1 1 0,1 2 0,-1 0 0,2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19.328"/>
    </inkml:context>
    <inkml:brush xml:id="br0">
      <inkml:brushProperty name="width" value="0.05" units="cm"/>
      <inkml:brushProperty name="height" value="0.05" units="cm"/>
    </inkml:brush>
  </inkml:definitions>
  <inkml:trace contextRef="#ctx0" brushRef="#br0">6 1 24575,'6'12'0,"0"10"0,-2 20 0,-1 15 0,-1 36 0,-1-18 0,-1-20 0,0-3 0,-1 6 0,0 26 0,0-40 0,-1 13 0,1-19 0,0 2 0,0-1 0,1 1 0,-1 0 0,-1 8 0,0 21 0,1-23 0,-2 30 0,2-46 0,0 6 0,1-12 0,-1-9 0,0 11 0,0-7 0,0 0 0,1-4 0,0-9 0,-2 3 0,1-9 0,-1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0.005"/>
    </inkml:context>
    <inkml:brush xml:id="br0">
      <inkml:brushProperty name="width" value="0.05" units="cm"/>
      <inkml:brushProperty name="height" value="0.05" units="cm"/>
    </inkml:brush>
  </inkml:definitions>
  <inkml:trace contextRef="#ctx0" brushRef="#br0">1 1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0.390"/>
    </inkml:context>
    <inkml:brush xml:id="br0">
      <inkml:brushProperty name="width" value="0.05" units="cm"/>
      <inkml:brushProperty name="height" value="0.05" units="cm"/>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05.186"/>
    </inkml:context>
    <inkml:brush xml:id="br0">
      <inkml:brushProperty name="width" value="0.05" units="cm"/>
      <inkml:brushProperty name="height" value="0.05" units="cm"/>
    </inkml:brush>
  </inkml:definitions>
  <inkml:trace contextRef="#ctx0" brushRef="#br0">31 1 24575,'-13'28'0,"2"9"0,5-12 0,5 24 0,14-16 0,8 11 0,-3-19 0,2-13 0,-12-13 0,2-3 0,-1-4 0,1-11 0,3-11 0,-1-7 0,-1 3 0,-5 5 0,-4 12 0,-3 0 0,-10-1 0,-1 5 0,-6-3 0,7 10 0,5 4 0,1 1 0,4 1 0,-1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0.761"/>
    </inkml:context>
    <inkml:brush xml:id="br0">
      <inkml:brushProperty name="width" value="0.05" units="cm"/>
      <inkml:brushProperty name="height" value="0.05" units="cm"/>
    </inkml:brush>
  </inkml:definitions>
  <inkml:trace contextRef="#ctx0" brushRef="#br0">13 1 24575,'-7'0'0,"2"0"0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1.138"/>
    </inkml:context>
    <inkml:brush xml:id="br0">
      <inkml:brushProperty name="width" value="0.05" units="cm"/>
      <inkml:brushProperty name="height" value="0.05" units="cm"/>
    </inkml:brush>
  </inkml:definitions>
  <inkml:trace contextRef="#ctx0" brushRef="#br0">0 1 24575,'7'2'0,"-1"0"0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1.508"/>
    </inkml:context>
    <inkml:brush xml:id="br0">
      <inkml:brushProperty name="width" value="0.05" units="cm"/>
      <inkml:brushProperty name="height" value="0.05" units="cm"/>
    </inkml:brush>
  </inkml:definitions>
  <inkml:trace contextRef="#ctx0" brushRef="#br0">8 1 24575,'-4'0'0,"1"0"0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1.900"/>
    </inkml:context>
    <inkml:brush xml:id="br0">
      <inkml:brushProperty name="width" value="0.05" units="cm"/>
      <inkml:brushProperty name="height" value="0.05" units="cm"/>
    </inkml:brush>
  </inkml:definitions>
  <inkml:trace contextRef="#ctx0" brushRef="#br0">0 0 24575,'22'0'0,"-5"0"0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2.248"/>
    </inkml:context>
    <inkml:brush xml:id="br0">
      <inkml:brushProperty name="width" value="0.05" units="cm"/>
      <inkml:brushProperty name="height" value="0.05" units="cm"/>
    </inkml:brush>
  </inkml:definitions>
  <inkml:trace contextRef="#ctx0" brushRef="#br0">1 0 24575,'61'16'0,"-13"-3"0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2.531"/>
    </inkml:context>
    <inkml:brush xml:id="br0">
      <inkml:brushProperty name="width" value="0.05" units="cm"/>
      <inkml:brushProperty name="height" value="0.05" units="cm"/>
    </inkml:brush>
  </inkml:definitions>
  <inkml:trace contextRef="#ctx0" brushRef="#br0">1 1 24575,'0'0'0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2.821"/>
    </inkml:context>
    <inkml:brush xml:id="br0">
      <inkml:brushProperty name="width" value="0.05" units="cm"/>
      <inkml:brushProperty name="height" value="0.05" units="cm"/>
    </inkml:brush>
  </inkml:definitions>
  <inkml:trace contextRef="#ctx0" brushRef="#br0">41 19 24575,'-20'-8'0,"11"4"0,-3-2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3.181"/>
    </inkml:context>
    <inkml:brush xml:id="br0">
      <inkml:brushProperty name="width" value="0.05" units="cm"/>
      <inkml:brushProperty name="height" value="0.05" units="cm"/>
    </inkml:brush>
  </inkml:definitions>
  <inkml:trace contextRef="#ctx0" brushRef="#br0">0 1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3.548"/>
    </inkml:context>
    <inkml:brush xml:id="br0">
      <inkml:brushProperty name="width" value="0.05" units="cm"/>
      <inkml:brushProperty name="height" value="0.05" units="cm"/>
    </inkml:brush>
  </inkml:definitions>
  <inkml:trace contextRef="#ctx0" brushRef="#br0">0 1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3.883"/>
    </inkml:context>
    <inkml:brush xml:id="br0">
      <inkml:brushProperty name="width" value="0.05" units="cm"/>
      <inkml:brushProperty name="height" value="0.05" units="cm"/>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05.799"/>
    </inkml:context>
    <inkml:brush xml:id="br0">
      <inkml:brushProperty name="width" value="0.05" units="cm"/>
      <inkml:brushProperty name="height" value="0.05" units="cm"/>
    </inkml:brush>
  </inkml:definitions>
  <inkml:trace contextRef="#ctx0" brushRef="#br0">0 1 24575,'15'54'0,"-3"-17"0,2 16 0,-8-33 0,0-9 0,4-7 0,2 0 0,6-7 0,4-2 0,-1-3 0,-1-1 0,-6-4 0,-9-3 0,-2-1 0,-1 1 0,-1 3 0,-1-2 0,0 9 0,0-2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24.112"/>
    </inkml:context>
    <inkml:brush xml:id="br0">
      <inkml:brushProperty name="width" value="0.05" units="cm"/>
      <inkml:brushProperty name="height" value="0.05" units="cm"/>
    </inkml:brush>
  </inkml:definitions>
  <inkml:trace contextRef="#ctx0" brushRef="#br0">0 1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7.174"/>
    </inkml:context>
    <inkml:brush xml:id="br0">
      <inkml:brushProperty name="width" value="0.05" units="cm"/>
      <inkml:brushProperty name="height" value="0.05" units="cm"/>
    </inkml:brush>
  </inkml:definitions>
  <inkml:trace contextRef="#ctx0" brushRef="#br0">0 1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7.488"/>
    </inkml:context>
    <inkml:brush xml:id="br0">
      <inkml:brushProperty name="width" value="0.05" units="cm"/>
      <inkml:brushProperty name="height" value="0.05" units="cm"/>
    </inkml:brush>
  </inkml:definitions>
  <inkml:trace contextRef="#ctx0" brushRef="#br0">0 2 24575,'4'0'0,"0"-1"0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7.868"/>
    </inkml:context>
    <inkml:brush xml:id="br0">
      <inkml:brushProperty name="width" value="0.05" units="cm"/>
      <inkml:brushProperty name="height" value="0.05" units="cm"/>
    </inkml:brush>
  </inkml:definitions>
  <inkml:trace contextRef="#ctx0" brushRef="#br0">4 29 24575,'-2'-14'0,"2"7"0,-2-1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8.177"/>
    </inkml:context>
    <inkml:brush xml:id="br0">
      <inkml:brushProperty name="width" value="0.05" units="cm"/>
      <inkml:brushProperty name="height" value="0.05" units="cm"/>
    </inkml:brush>
  </inkml:definitions>
  <inkml:trace contextRef="#ctx0" brushRef="#br0">15 3 24575,'-8'-1'0,"2"0"0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8.513"/>
    </inkml:context>
    <inkml:brush xml:id="br0">
      <inkml:brushProperty name="width" value="0.05" units="cm"/>
      <inkml:brushProperty name="height" value="0.05" units="cm"/>
    </inkml:brush>
  </inkml:definitions>
  <inkml:trace contextRef="#ctx0" brushRef="#br0">0 0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8.970"/>
    </inkml:context>
    <inkml:brush xml:id="br0">
      <inkml:brushProperty name="width" value="0.05" units="cm"/>
      <inkml:brushProperty name="height" value="0.05" units="cm"/>
    </inkml:brush>
  </inkml:definitions>
  <inkml:trace contextRef="#ctx0" brushRef="#br0">61 4 24575,'-34'-2'0,"7"1"0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9.319"/>
    </inkml:context>
    <inkml:brush xml:id="br0">
      <inkml:brushProperty name="width" value="0.05" units="cm"/>
      <inkml:brushProperty name="height" value="0.05" units="cm"/>
    </inkml:brush>
  </inkml:definitions>
  <inkml:trace contextRef="#ctx0" brushRef="#br0">0 0 24575,'0'0'0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39.593"/>
    </inkml:context>
    <inkml:brush xml:id="br0">
      <inkml:brushProperty name="width" value="0.05" units="cm"/>
      <inkml:brushProperty name="height" value="0.05" units="cm"/>
    </inkml:brush>
  </inkml:definitions>
  <inkml:trace contextRef="#ctx0" brushRef="#br0">1 1 24575,'8'0'0,"-2"0"0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7:42.408"/>
    </inkml:context>
    <inkml:brush xml:id="br0">
      <inkml:brushProperty name="width" value="0.05" units="cm"/>
      <inkml:brushProperty name="height" value="0.05" units="cm"/>
    </inkml:brush>
  </inkml:definitions>
  <inkml:trace contextRef="#ctx0" brushRef="#br0">0 0 24575,'2'11'0,"-1"8"0,0 11 0,-1 55 0,0 6 0,0-31 0,0 2 0,0 1 0,0-4 0,0 4 0,0 18 0,1-49 0,0 13 0,0-9 0,0-4 0,0 17 0,0 3 0,0 3 0,0-20 0,-1-19 0,0-13 0,0 0 0,0-2 0,0 3 0,0 2 0,0 6 0,0 8 0,0 3 0,0-6 0,0-5 0,0-3 0,-1 4 0,1 17 0,-2 11 0,1 10 0,0-19 0,1-10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06.739"/>
    </inkml:context>
    <inkml:brush xml:id="br0">
      <inkml:brushProperty name="width" value="0.05" units="cm"/>
      <inkml:brushProperty name="height" value="0.05" units="cm"/>
    </inkml:brush>
  </inkml:definitions>
  <inkml:trace contextRef="#ctx0" brushRef="#br0">1 1 24575,'8'35'0,"-2"-5"0,-2 4 0,-2-3 0,4-19 0,-1-16 0,1-32 0,1 3 0,-1 8 0,-1 9 0,0 8 0,-1 4 0,-2 2 0,1 2 0,4 1 0,3 2 0,5 5 0,2 3 0,-2 1 0,-4-1 0,-1 7 0,-5-1 0,2 10 0,-5-11 0,-1-5 0,-1-19 0,-1-12 0,0 7 0,0-3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21.210"/>
    </inkml:context>
    <inkml:brush xml:id="br0">
      <inkml:brushProperty name="width" value="0.05" units="cm"/>
      <inkml:brushProperty name="height" value="0.05" units="cm"/>
    </inkml:brush>
  </inkml:definitions>
  <inkml:trace contextRef="#ctx0" brushRef="#br0">0 1 24575,'36'1'0,"10"15"0,12 8 0,-1 21 0,-28-14 0,-5 4 0,-18-2 0,-1-3 0,-3-2 0,-7 12 0,3-28 0,-6 20 0,-25-24 0,15-1 0,-46-4 0,46-3 0,-20-4 0,31 1 0,3-8 0,10-13 0,1-4 0,3-3 0,-4 12 0,2 15 0,18 4 0,16 1 0,-5 1 0,1 0 0,-24 2 0,-6-3 0,-1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21.535"/>
    </inkml:context>
    <inkml:brush xml:id="br0">
      <inkml:brushProperty name="width" value="0.05" units="cm"/>
      <inkml:brushProperty name="height" value="0.05" units="cm"/>
    </inkml:brush>
  </inkml:definitions>
  <inkml:trace contextRef="#ctx0" brushRef="#br0">0 0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22.709"/>
    </inkml:context>
    <inkml:brush xml:id="br0">
      <inkml:brushProperty name="width" value="0.05" units="cm"/>
      <inkml:brushProperty name="height" value="0.05" units="cm"/>
    </inkml:brush>
  </inkml:definitions>
  <inkml:trace contextRef="#ctx0" brushRef="#br0">0 1 24575,'4'27'0,"0"8"0,4 8 0,2 3 0,12-3 0,-4-18 0,18-4 0,-9-20 0,5-3 0,-8-3 0,-7-1 0,-4-4 0,-5-1 0,-2-15 0,-2 13 0,-2-17 0,-2 26 0,0 2 0,0 25 0,0 15 0,0 15 0,0 24 0,0-28 0,0 5 0,0-42 0,0-5 0,0-5 0,0 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6.425"/>
    </inkml:context>
    <inkml:brush xml:id="br0">
      <inkml:brushProperty name="width" value="0.05" units="cm"/>
      <inkml:brushProperty name="height" value="0.05" units="cm"/>
    </inkml:brush>
  </inkml:definitions>
  <inkml:trace contextRef="#ctx0" brushRef="#br0">1 3 24575,'5'-1'0,"-1"-1"0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6.763"/>
    </inkml:context>
    <inkml:brush xml:id="br0">
      <inkml:brushProperty name="width" value="0.05" units="cm"/>
      <inkml:brushProperty name="height" value="0.05" units="cm"/>
    </inkml:brush>
  </inkml:definitions>
  <inkml:trace contextRef="#ctx0" brushRef="#br0">1 0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7.187"/>
    </inkml:context>
    <inkml:brush xml:id="br0">
      <inkml:brushProperty name="width" value="0.05" units="cm"/>
      <inkml:brushProperty name="height" value="0.05" units="cm"/>
    </inkml:brush>
  </inkml:definitions>
  <inkml:trace contextRef="#ctx0" brushRef="#br0">15 3 24575,'-8'-1'0,"1"0"0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7.541"/>
    </inkml:context>
    <inkml:brush xml:id="br0">
      <inkml:brushProperty name="width" value="0.05" units="cm"/>
      <inkml:brushProperty name="height" value="0.05" units="cm"/>
    </inkml:brush>
  </inkml:definitions>
  <inkml:trace contextRef="#ctx0" brushRef="#br0">1 0 24575,'0'0'0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7.792"/>
    </inkml:context>
    <inkml:brush xml:id="br0">
      <inkml:brushProperty name="width" value="0.05" units="cm"/>
      <inkml:brushProperty name="height" value="0.05" units="cm"/>
    </inkml:brush>
  </inkml:definitions>
  <inkml:trace contextRef="#ctx0" brushRef="#br0">1 15 24575,'77'-4'0,"-1"0"0,0 0 0,10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8.039"/>
    </inkml:context>
    <inkml:brush xml:id="br0">
      <inkml:brushProperty name="width" value="0.05" units="cm"/>
      <inkml:brushProperty name="height" value="0.05" units="cm"/>
    </inkml:brush>
  </inkml:definitions>
  <inkml:trace contextRef="#ctx0" brushRef="#br0">1 1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8.402"/>
    </inkml:context>
    <inkml:brush xml:id="br0">
      <inkml:brushProperty name="width" value="0.05" units="cm"/>
      <inkml:brushProperty name="height" value="0.05" units="cm"/>
    </inkml:brush>
  </inkml:definitions>
  <inkml:trace contextRef="#ctx0" brushRef="#br0">146 14 24575,'-66'-6'0,"48"4"0,-44-3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28:07.467"/>
    </inkml:context>
    <inkml:brush xml:id="br0">
      <inkml:brushProperty name="width" value="0.05" units="cm"/>
      <inkml:brushProperty name="height" value="0.05" units="cm"/>
    </inkml:brush>
  </inkml:definitions>
  <inkml:trace contextRef="#ctx0" brushRef="#br0">51 0 24575,'0'9'0,"3"20"0,0 3 0,3 35 0,-2 14 0,3-8 0,0 1 0,0 14 0,-1-31 0,0-12 0,-6-32 0,-3-13 0,-15-12 0,-14-10 0,11 7 0,-4-2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8.598"/>
    </inkml:context>
    <inkml:brush xml:id="br0">
      <inkml:brushProperty name="width" value="0.05" units="cm"/>
      <inkml:brushProperty name="height" value="0.05" units="cm"/>
    </inkml:brush>
  </inkml:definitions>
  <inkml:trace contextRef="#ctx0" brushRef="#br0">38 56 24575,'-18'-26'0,"10"16"0,-4-9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8.860"/>
    </inkml:context>
    <inkml:brush xml:id="br0">
      <inkml:brushProperty name="width" value="0.05" units="cm"/>
      <inkml:brushProperty name="height" value="0.05" units="cm"/>
    </inkml:brush>
  </inkml:definitions>
  <inkml:trace contextRef="#ctx0" brushRef="#br0">1 1 24575,'0'0'0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9.133"/>
    </inkml:context>
    <inkml:brush xml:id="br0">
      <inkml:brushProperty name="width" value="0.05" units="cm"/>
      <inkml:brushProperty name="height" value="0.05" units="cm"/>
    </inkml:brush>
  </inkml:definitions>
  <inkml:trace contextRef="#ctx0" brushRef="#br0">1 6 24575,'9'-2'0,"12"1"0,-12 0 0,7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9.490"/>
    </inkml:context>
    <inkml:brush xml:id="br0">
      <inkml:brushProperty name="width" value="0.05" units="cm"/>
      <inkml:brushProperty name="height" value="0.05" units="cm"/>
    </inkml:brush>
  </inkml:definitions>
  <inkml:trace contextRef="#ctx0" brushRef="#br0">1 11 24575,'48'-6'0,"-9"2"0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9.742"/>
    </inkml:context>
    <inkml:brush xml:id="br0">
      <inkml:brushProperty name="width" value="0.05" units="cm"/>
      <inkml:brushProperty name="height" value="0.05" units="cm"/>
    </inkml:brush>
  </inkml:definitions>
  <inkml:trace contextRef="#ctx0" brushRef="#br0">1 5 24575,'15'-3'0,"-2"1"0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49.819"/>
    </inkml:context>
    <inkml:brush xml:id="br0">
      <inkml:brushProperty name="width" value="0.05" units="cm"/>
      <inkml:brushProperty name="height" value="0.05" units="cm"/>
    </inkml:brush>
  </inkml:definitions>
  <inkml:trace contextRef="#ctx0" brushRef="#br0">1 1 24575,'9'0'0,"-1"-1"0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50.158"/>
    </inkml:context>
    <inkml:brush xml:id="br0">
      <inkml:brushProperty name="width" value="0.05" units="cm"/>
      <inkml:brushProperty name="height" value="0.05" units="cm"/>
    </inkml:brush>
  </inkml:definitions>
  <inkml:trace contextRef="#ctx0" brushRef="#br0">1 0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50.489"/>
    </inkml:context>
    <inkml:brush xml:id="br0">
      <inkml:brushProperty name="width" value="0.05" units="cm"/>
      <inkml:brushProperty name="height" value="0.05" units="cm"/>
    </inkml:brush>
  </inkml:definitions>
  <inkml:trace contextRef="#ctx0" brushRef="#br0">0 1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50.746"/>
    </inkml:context>
    <inkml:brush xml:id="br0">
      <inkml:brushProperty name="width" value="0.05" units="cm"/>
      <inkml:brushProperty name="height" value="0.05" units="cm"/>
    </inkml:brush>
  </inkml:definitions>
  <inkml:trace contextRef="#ctx0" brushRef="#br0">1 1 24575,'31'65'0,"-19"-19"0,12-34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7T15:44:51.125"/>
    </inkml:context>
    <inkml:brush xml:id="br0">
      <inkml:brushProperty name="width" value="0.05" units="cm"/>
      <inkml:brushProperty name="height" value="0.05" units="cm"/>
    </inkml:brush>
  </inkml:definitions>
  <inkml:trace contextRef="#ctx0" brushRef="#br0">1 0 24575,'3'0'0,"0"0"0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13B82-5A3E-F349-A6EA-85EF60E0B341}"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881CF-809C-464D-A4A1-1107EC959004}" type="slidenum">
              <a:rPr lang="en-US" smtClean="0"/>
              <a:t>‹#›</a:t>
            </a:fld>
            <a:endParaRPr lang="en-US"/>
          </a:p>
        </p:txBody>
      </p:sp>
    </p:spTree>
    <p:extLst>
      <p:ext uri="{BB962C8B-B14F-4D97-AF65-F5344CB8AC3E}">
        <p14:creationId xmlns:p14="http://schemas.microsoft.com/office/powerpoint/2010/main" val="124054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d61aaf5f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d61aaf5f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15c5424e5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15c5424e5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Personal preference as each has benefits and drawbacks.</a:t>
            </a:r>
            <a:endParaRPr/>
          </a:p>
          <a:p>
            <a:pPr marL="0" lvl="0" indent="0" algn="l" rtl="0">
              <a:spcBef>
                <a:spcPts val="0"/>
              </a:spcBef>
              <a:spcAft>
                <a:spcPts val="0"/>
              </a:spcAft>
              <a:buNone/>
            </a:pPr>
            <a:endParaRPr/>
          </a:p>
          <a:p>
            <a:pPr marL="0" lvl="0" indent="0" algn="l" rtl="0">
              <a:spcBef>
                <a:spcPts val="0"/>
              </a:spcBef>
              <a:spcAft>
                <a:spcPts val="0"/>
              </a:spcAft>
              <a:buNone/>
            </a:pPr>
            <a:r>
              <a:rPr lang="en"/>
              <a:t>Boxplot lets you easily see if there are outliers and if it is skewed. What about the mode though?</a:t>
            </a:r>
            <a:endParaRPr/>
          </a:p>
          <a:p>
            <a:pPr marL="0" lvl="0" indent="0" algn="l" rtl="0">
              <a:spcBef>
                <a:spcPts val="0"/>
              </a:spcBef>
              <a:spcAft>
                <a:spcPts val="0"/>
              </a:spcAft>
              <a:buNone/>
            </a:pPr>
            <a:r>
              <a:rPr lang="en"/>
              <a:t>Histograms let you see mode and skewness, but what if that outlier was smaller? Would it be as easy to tell? </a:t>
            </a:r>
            <a:endParaRPr/>
          </a:p>
          <a:p>
            <a:pPr marL="0" lvl="0" indent="0" algn="l" rtl="0">
              <a:spcBef>
                <a:spcPts val="0"/>
              </a:spcBef>
              <a:spcAft>
                <a:spcPts val="0"/>
              </a:spcAft>
              <a:buNone/>
            </a:pPr>
            <a:r>
              <a:rPr lang="en"/>
              <a:t>Dotplot requires a little more “work” to see skewness if outliers are not present. But you get a good idea of where the data is located in terms of the values.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7FFF-40DE-C74F-8ED1-512C775F06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702097-3BC4-4C4F-B330-00BC3BFC2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84338-846A-3146-85D5-79CD25E123F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B463E70F-66DC-404E-A3CA-AD465F9FA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E3438-EC31-6745-8484-6F1DB66D42A0}"/>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100282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CF49-3E52-6D4B-B434-FCAF764B4D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F36675-6B41-044C-AE70-4D612384BA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9C547-A720-EA4F-B19C-CEC5D3C0B488}"/>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F5B3AA3-9D36-8C40-8BD7-093B82A71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0E041-0519-DD48-81D8-37108F821CE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75538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3F421-B8AA-6945-B269-AF7908AE4E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67E2B6-8AA1-5E4D-BCFE-36A4BBDC69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D23FA-97E9-5649-A5FB-7968F6C0009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70A21306-49F3-674D-A257-6935DF09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8C8E9-EC44-C342-971B-59A608A67662}"/>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47501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0753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828E-07BE-F34C-A1D1-41380B689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FC4EF-47FB-474F-AD03-4236D28593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39D62-578C-5C41-98D0-35995E9F122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D64F9D38-7B27-584A-A5C1-DD4B79554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11C3D-019B-EC4E-BEF5-85021839D12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680072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8D93-85A6-544D-86F2-60C9AAB41B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889479-4C8B-5141-9026-B98F8524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210CF-831A-E94F-AF2B-84082AC63030}"/>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0A22A28-DC06-E243-B94A-A90306413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5A0719-8656-7B40-B2E3-198D8BC1454C}"/>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3174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9004-B727-B643-8E47-9CBFA28A1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38611-A08F-734E-8180-9B847AC68F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22AA3-108F-1B40-823B-C28652FE83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4A4DF6-25BC-0D4D-BC69-06473C14F5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68396945-49E9-5C4F-83F1-86DE58135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24DBE-5C62-C643-8A60-4F0BE0B3CE69}"/>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242718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915A-70DD-2A4C-9730-6950C3743B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8414F-4B37-7948-8398-6286BA572F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34BDA5-8F06-A94C-ABD9-2425F09237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33673B-2196-D642-AB1A-BF6AE895DE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B738DE-F6C1-FE40-835C-5059C9D281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94ABE1-6384-4249-BC1E-CC954F40E2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8" name="Footer Placeholder 7">
            <a:extLst>
              <a:ext uri="{FF2B5EF4-FFF2-40B4-BE49-F238E27FC236}">
                <a16:creationId xmlns:a16="http://schemas.microsoft.com/office/drawing/2014/main" id="{24430979-1A18-0449-83BF-8C9484380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E57C0C-C4C0-D04D-8A19-041B9070BD64}"/>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26521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0637-31FC-104F-8FDD-F3CB8C06EF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4316A4-981A-C241-9CF1-946DAB2B98AD}"/>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4" name="Footer Placeholder 3">
            <a:extLst>
              <a:ext uri="{FF2B5EF4-FFF2-40B4-BE49-F238E27FC236}">
                <a16:creationId xmlns:a16="http://schemas.microsoft.com/office/drawing/2014/main" id="{D484DD33-8922-A444-A3DF-4751E73293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6E350-96F6-E044-91D0-6F3956206CDA}"/>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02317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D23C8-8118-574C-90A9-7CE12142D533}"/>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3" name="Footer Placeholder 2">
            <a:extLst>
              <a:ext uri="{FF2B5EF4-FFF2-40B4-BE49-F238E27FC236}">
                <a16:creationId xmlns:a16="http://schemas.microsoft.com/office/drawing/2014/main" id="{6C2F6D58-EC2B-2043-AF05-7035294C2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99602-6939-C64C-8B68-EA8ABABC116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79352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879E-FE81-E740-88B1-CEDBB4BF9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B34894-703C-BF41-8509-BCA32D7352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DE071-EE27-454D-ADA6-9A722B512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1D8EC-20F7-1E4B-96EF-CF89F800D034}"/>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130B390A-375A-CF49-BCEE-1BA452996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FC12E-B718-274C-81EE-6663102A3D8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64959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2F5C-6073-6D42-B415-8928AEE1E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E15FD1-52F4-324A-9056-F02071E10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1604B4-C182-0741-A62F-0B1E7B0EA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425714-4BC1-1E42-997B-31E073452B2E}"/>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4274F067-A703-014D-8231-5D9974BAC9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78E52-E915-4643-91BF-10CD07A579D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03527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A3D46-BD23-1B47-8CC8-87463ACCF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BC9792-085C-8741-BDD4-7DA17B5134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5E9B8-9ED6-584C-862E-36FC372E00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9BF48169-E04B-8040-BAF1-9F354E1DE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A2DD-5605-A24E-B207-5F8AE7C7A8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ECE09-DD9D-1541-9E1B-C0CA2E91893D}" type="slidenum">
              <a:rPr lang="en-US" smtClean="0"/>
              <a:t>‹#›</a:t>
            </a:fld>
            <a:endParaRPr lang="en-US"/>
          </a:p>
        </p:txBody>
      </p:sp>
    </p:spTree>
    <p:extLst>
      <p:ext uri="{BB962C8B-B14F-4D97-AF65-F5344CB8AC3E}">
        <p14:creationId xmlns:p14="http://schemas.microsoft.com/office/powerpoint/2010/main" val="3518680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6" Type="http://schemas.openxmlformats.org/officeDocument/2006/relationships/customXml" Target="../ink/ink127.xml"/><Relationship Id="rId21" Type="http://schemas.openxmlformats.org/officeDocument/2006/relationships/image" Target="../media/image750.png"/><Relationship Id="rId42" Type="http://schemas.openxmlformats.org/officeDocument/2006/relationships/customXml" Target="../ink/ink135.xml"/><Relationship Id="rId47" Type="http://schemas.openxmlformats.org/officeDocument/2006/relationships/image" Target="../media/image880.png"/><Relationship Id="rId63" Type="http://schemas.openxmlformats.org/officeDocument/2006/relationships/image" Target="../media/image109.png"/><Relationship Id="rId68" Type="http://schemas.openxmlformats.org/officeDocument/2006/relationships/customXml" Target="../ink/ink148.xml"/><Relationship Id="rId84" Type="http://schemas.openxmlformats.org/officeDocument/2006/relationships/customXml" Target="../ink/ink156.xml"/><Relationship Id="rId89" Type="http://schemas.openxmlformats.org/officeDocument/2006/relationships/image" Target="../media/image122.png"/><Relationship Id="rId16" Type="http://schemas.openxmlformats.org/officeDocument/2006/relationships/customXml" Target="../ink/ink122.xml"/><Relationship Id="rId11" Type="http://schemas.openxmlformats.org/officeDocument/2006/relationships/image" Target="../media/image700.png"/><Relationship Id="rId32" Type="http://schemas.openxmlformats.org/officeDocument/2006/relationships/customXml" Target="../ink/ink130.xml"/><Relationship Id="rId37" Type="http://schemas.openxmlformats.org/officeDocument/2006/relationships/image" Target="../media/image830.png"/><Relationship Id="rId53" Type="http://schemas.openxmlformats.org/officeDocument/2006/relationships/image" Target="../media/image104.png"/><Relationship Id="rId58" Type="http://schemas.openxmlformats.org/officeDocument/2006/relationships/customXml" Target="../ink/ink143.xml"/><Relationship Id="rId74" Type="http://schemas.openxmlformats.org/officeDocument/2006/relationships/customXml" Target="../ink/ink151.xml"/><Relationship Id="rId79" Type="http://schemas.openxmlformats.org/officeDocument/2006/relationships/image" Target="../media/image117.png"/><Relationship Id="rId102" Type="http://schemas.openxmlformats.org/officeDocument/2006/relationships/customXml" Target="../ink/ink165.xml"/><Relationship Id="rId5" Type="http://schemas.openxmlformats.org/officeDocument/2006/relationships/image" Target="../media/image102.png"/><Relationship Id="rId90" Type="http://schemas.openxmlformats.org/officeDocument/2006/relationships/customXml" Target="../ink/ink159.xml"/><Relationship Id="rId95" Type="http://schemas.openxmlformats.org/officeDocument/2006/relationships/image" Target="../media/image125.png"/><Relationship Id="rId22" Type="http://schemas.openxmlformats.org/officeDocument/2006/relationships/customXml" Target="../ink/ink125.xml"/><Relationship Id="rId27" Type="http://schemas.openxmlformats.org/officeDocument/2006/relationships/image" Target="../media/image780.png"/><Relationship Id="rId43" Type="http://schemas.openxmlformats.org/officeDocument/2006/relationships/image" Target="../media/image860.png"/><Relationship Id="rId48" Type="http://schemas.openxmlformats.org/officeDocument/2006/relationships/customXml" Target="../ink/ink138.xml"/><Relationship Id="rId64" Type="http://schemas.openxmlformats.org/officeDocument/2006/relationships/customXml" Target="../ink/ink146.xml"/><Relationship Id="rId69" Type="http://schemas.openxmlformats.org/officeDocument/2006/relationships/image" Target="../media/image112.png"/><Relationship Id="rId80" Type="http://schemas.openxmlformats.org/officeDocument/2006/relationships/customXml" Target="../ink/ink154.xml"/><Relationship Id="rId85" Type="http://schemas.openxmlformats.org/officeDocument/2006/relationships/image" Target="../media/image120.png"/><Relationship Id="rId12" Type="http://schemas.openxmlformats.org/officeDocument/2006/relationships/customXml" Target="../ink/ink120.xml"/><Relationship Id="rId17" Type="http://schemas.openxmlformats.org/officeDocument/2006/relationships/image" Target="../media/image730.png"/><Relationship Id="rId25" Type="http://schemas.openxmlformats.org/officeDocument/2006/relationships/image" Target="../media/image770.png"/><Relationship Id="rId33" Type="http://schemas.openxmlformats.org/officeDocument/2006/relationships/image" Target="../media/image810.png"/><Relationship Id="rId38" Type="http://schemas.openxmlformats.org/officeDocument/2006/relationships/customXml" Target="../ink/ink133.xml"/><Relationship Id="rId46" Type="http://schemas.openxmlformats.org/officeDocument/2006/relationships/customXml" Target="../ink/ink137.xml"/><Relationship Id="rId59" Type="http://schemas.openxmlformats.org/officeDocument/2006/relationships/image" Target="../media/image107.png"/><Relationship Id="rId67" Type="http://schemas.openxmlformats.org/officeDocument/2006/relationships/image" Target="../media/image111.png"/><Relationship Id="rId103" Type="http://schemas.openxmlformats.org/officeDocument/2006/relationships/image" Target="../media/image129.png"/><Relationship Id="rId20" Type="http://schemas.openxmlformats.org/officeDocument/2006/relationships/customXml" Target="../ink/ink124.xml"/><Relationship Id="rId41" Type="http://schemas.openxmlformats.org/officeDocument/2006/relationships/image" Target="../media/image850.png"/><Relationship Id="rId54" Type="http://schemas.openxmlformats.org/officeDocument/2006/relationships/customXml" Target="../ink/ink141.xml"/><Relationship Id="rId62" Type="http://schemas.openxmlformats.org/officeDocument/2006/relationships/customXml" Target="../ink/ink145.xml"/><Relationship Id="rId70" Type="http://schemas.openxmlformats.org/officeDocument/2006/relationships/customXml" Target="../ink/ink149.xml"/><Relationship Id="rId75" Type="http://schemas.openxmlformats.org/officeDocument/2006/relationships/image" Target="../media/image115.png"/><Relationship Id="rId83" Type="http://schemas.openxmlformats.org/officeDocument/2006/relationships/image" Target="../media/image119.png"/><Relationship Id="rId88" Type="http://schemas.openxmlformats.org/officeDocument/2006/relationships/customXml" Target="../ink/ink158.xml"/><Relationship Id="rId91" Type="http://schemas.openxmlformats.org/officeDocument/2006/relationships/image" Target="../media/image123.png"/><Relationship Id="rId96" Type="http://schemas.openxmlformats.org/officeDocument/2006/relationships/customXml" Target="../ink/ink162.xml"/><Relationship Id="rId1" Type="http://schemas.openxmlformats.org/officeDocument/2006/relationships/slideLayout" Target="../slideLayouts/slideLayout2.xml"/><Relationship Id="rId6" Type="http://schemas.openxmlformats.org/officeDocument/2006/relationships/customXml" Target="../ink/ink117.xml"/><Relationship Id="rId15" Type="http://schemas.openxmlformats.org/officeDocument/2006/relationships/image" Target="../media/image720.png"/><Relationship Id="rId23" Type="http://schemas.openxmlformats.org/officeDocument/2006/relationships/image" Target="../media/image760.png"/><Relationship Id="rId28" Type="http://schemas.openxmlformats.org/officeDocument/2006/relationships/customXml" Target="../ink/ink128.xml"/><Relationship Id="rId36" Type="http://schemas.openxmlformats.org/officeDocument/2006/relationships/customXml" Target="../ink/ink132.xml"/><Relationship Id="rId49" Type="http://schemas.openxmlformats.org/officeDocument/2006/relationships/image" Target="../media/image890.png"/><Relationship Id="rId57" Type="http://schemas.openxmlformats.org/officeDocument/2006/relationships/image" Target="../media/image106.png"/><Relationship Id="rId10" Type="http://schemas.openxmlformats.org/officeDocument/2006/relationships/customXml" Target="../ink/ink119.xml"/><Relationship Id="rId31" Type="http://schemas.openxmlformats.org/officeDocument/2006/relationships/image" Target="../media/image800.png"/><Relationship Id="rId44" Type="http://schemas.openxmlformats.org/officeDocument/2006/relationships/customXml" Target="../ink/ink136.xml"/><Relationship Id="rId52" Type="http://schemas.openxmlformats.org/officeDocument/2006/relationships/customXml" Target="../ink/ink140.xml"/><Relationship Id="rId60" Type="http://schemas.openxmlformats.org/officeDocument/2006/relationships/customXml" Target="../ink/ink144.xml"/><Relationship Id="rId65" Type="http://schemas.openxmlformats.org/officeDocument/2006/relationships/image" Target="../media/image110.png"/><Relationship Id="rId73" Type="http://schemas.openxmlformats.org/officeDocument/2006/relationships/image" Target="../media/image114.png"/><Relationship Id="rId78" Type="http://schemas.openxmlformats.org/officeDocument/2006/relationships/customXml" Target="../ink/ink153.xml"/><Relationship Id="rId81" Type="http://schemas.openxmlformats.org/officeDocument/2006/relationships/image" Target="../media/image118.png"/><Relationship Id="rId86" Type="http://schemas.openxmlformats.org/officeDocument/2006/relationships/customXml" Target="../ink/ink157.xml"/><Relationship Id="rId94" Type="http://schemas.openxmlformats.org/officeDocument/2006/relationships/customXml" Target="../ink/ink161.xml"/><Relationship Id="rId99" Type="http://schemas.openxmlformats.org/officeDocument/2006/relationships/image" Target="../media/image127.png"/><Relationship Id="rId101" Type="http://schemas.openxmlformats.org/officeDocument/2006/relationships/image" Target="../media/image128.png"/><Relationship Id="rId4" Type="http://schemas.openxmlformats.org/officeDocument/2006/relationships/customXml" Target="../ink/ink116.xml"/><Relationship Id="rId9" Type="http://schemas.openxmlformats.org/officeDocument/2006/relationships/image" Target="../media/image690.png"/><Relationship Id="rId13" Type="http://schemas.openxmlformats.org/officeDocument/2006/relationships/image" Target="../media/image710.png"/><Relationship Id="rId18" Type="http://schemas.openxmlformats.org/officeDocument/2006/relationships/customXml" Target="../ink/ink123.xml"/><Relationship Id="rId39" Type="http://schemas.openxmlformats.org/officeDocument/2006/relationships/image" Target="../media/image840.png"/><Relationship Id="rId34" Type="http://schemas.openxmlformats.org/officeDocument/2006/relationships/customXml" Target="../ink/ink131.xml"/><Relationship Id="rId50" Type="http://schemas.openxmlformats.org/officeDocument/2006/relationships/customXml" Target="../ink/ink139.xml"/><Relationship Id="rId55" Type="http://schemas.openxmlformats.org/officeDocument/2006/relationships/image" Target="../media/image105.png"/><Relationship Id="rId76" Type="http://schemas.openxmlformats.org/officeDocument/2006/relationships/customXml" Target="../ink/ink152.xml"/><Relationship Id="rId97" Type="http://schemas.openxmlformats.org/officeDocument/2006/relationships/image" Target="../media/image126.png"/><Relationship Id="rId7" Type="http://schemas.openxmlformats.org/officeDocument/2006/relationships/image" Target="../media/image680.png"/><Relationship Id="rId71" Type="http://schemas.openxmlformats.org/officeDocument/2006/relationships/image" Target="../media/image113.png"/><Relationship Id="rId92" Type="http://schemas.openxmlformats.org/officeDocument/2006/relationships/customXml" Target="../ink/ink160.xml"/><Relationship Id="rId2" Type="http://schemas.openxmlformats.org/officeDocument/2006/relationships/customXml" Target="../ink/ink115.xml"/><Relationship Id="rId29" Type="http://schemas.openxmlformats.org/officeDocument/2006/relationships/image" Target="../media/image790.png"/><Relationship Id="rId24" Type="http://schemas.openxmlformats.org/officeDocument/2006/relationships/customXml" Target="../ink/ink126.xml"/><Relationship Id="rId40" Type="http://schemas.openxmlformats.org/officeDocument/2006/relationships/customXml" Target="../ink/ink134.xml"/><Relationship Id="rId45" Type="http://schemas.openxmlformats.org/officeDocument/2006/relationships/image" Target="../media/image870.png"/><Relationship Id="rId66" Type="http://schemas.openxmlformats.org/officeDocument/2006/relationships/customXml" Target="../ink/ink147.xml"/><Relationship Id="rId87" Type="http://schemas.openxmlformats.org/officeDocument/2006/relationships/image" Target="../media/image121.png"/><Relationship Id="rId61" Type="http://schemas.openxmlformats.org/officeDocument/2006/relationships/image" Target="../media/image108.png"/><Relationship Id="rId82" Type="http://schemas.openxmlformats.org/officeDocument/2006/relationships/customXml" Target="../ink/ink155.xml"/><Relationship Id="rId19" Type="http://schemas.openxmlformats.org/officeDocument/2006/relationships/image" Target="../media/image740.png"/><Relationship Id="rId14" Type="http://schemas.openxmlformats.org/officeDocument/2006/relationships/customXml" Target="../ink/ink121.xml"/><Relationship Id="rId30" Type="http://schemas.openxmlformats.org/officeDocument/2006/relationships/customXml" Target="../ink/ink129.xml"/><Relationship Id="rId35" Type="http://schemas.openxmlformats.org/officeDocument/2006/relationships/image" Target="../media/image820.png"/><Relationship Id="rId56" Type="http://schemas.openxmlformats.org/officeDocument/2006/relationships/customXml" Target="../ink/ink142.xml"/><Relationship Id="rId77" Type="http://schemas.openxmlformats.org/officeDocument/2006/relationships/image" Target="../media/image116.png"/><Relationship Id="rId100" Type="http://schemas.openxmlformats.org/officeDocument/2006/relationships/customXml" Target="../ink/ink164.xml"/><Relationship Id="rId8" Type="http://schemas.openxmlformats.org/officeDocument/2006/relationships/customXml" Target="../ink/ink118.xml"/><Relationship Id="rId51" Type="http://schemas.openxmlformats.org/officeDocument/2006/relationships/image" Target="../media/image103.png"/><Relationship Id="rId72" Type="http://schemas.openxmlformats.org/officeDocument/2006/relationships/customXml" Target="../ink/ink150.xml"/><Relationship Id="rId93" Type="http://schemas.openxmlformats.org/officeDocument/2006/relationships/image" Target="../media/image124.png"/><Relationship Id="rId98" Type="http://schemas.openxmlformats.org/officeDocument/2006/relationships/customXml" Target="../ink/ink163.xml"/><Relationship Id="rId3" Type="http://schemas.openxmlformats.org/officeDocument/2006/relationships/image" Target="../media/image101.png"/></Relationships>
</file>

<file path=ppt/slides/_rels/slide18.xml.rels><?xml version="1.0" encoding="UTF-8" standalone="yes"?>
<Relationships xmlns="http://schemas.openxmlformats.org/package/2006/relationships"><Relationship Id="rId13" Type="http://schemas.openxmlformats.org/officeDocument/2006/relationships/image" Target="../media/image1510.png"/><Relationship Id="rId18" Type="http://schemas.openxmlformats.org/officeDocument/2006/relationships/customXml" Target="../ink/ink174.xml"/><Relationship Id="rId26" Type="http://schemas.openxmlformats.org/officeDocument/2006/relationships/customXml" Target="../ink/ink178.xml"/><Relationship Id="rId39" Type="http://schemas.openxmlformats.org/officeDocument/2006/relationships/image" Target="../media/image280.png"/><Relationship Id="rId21" Type="http://schemas.openxmlformats.org/officeDocument/2006/relationships/image" Target="../media/image190.png"/><Relationship Id="rId34" Type="http://schemas.openxmlformats.org/officeDocument/2006/relationships/customXml" Target="../ink/ink182.xml"/><Relationship Id="rId42" Type="http://schemas.openxmlformats.org/officeDocument/2006/relationships/customXml" Target="../ink/ink186.xml"/><Relationship Id="rId47" Type="http://schemas.openxmlformats.org/officeDocument/2006/relationships/image" Target="../media/image132.png"/><Relationship Id="rId50" Type="http://schemas.openxmlformats.org/officeDocument/2006/relationships/customXml" Target="../ink/ink190.xml"/><Relationship Id="rId55" Type="http://schemas.openxmlformats.org/officeDocument/2006/relationships/image" Target="../media/image136.png"/><Relationship Id="rId7" Type="http://schemas.openxmlformats.org/officeDocument/2006/relationships/image" Target="../media/image1210.png"/><Relationship Id="rId2" Type="http://schemas.openxmlformats.org/officeDocument/2006/relationships/customXml" Target="../ink/ink166.xml"/><Relationship Id="rId16" Type="http://schemas.openxmlformats.org/officeDocument/2006/relationships/customXml" Target="../ink/ink173.xml"/><Relationship Id="rId29" Type="http://schemas.openxmlformats.org/officeDocument/2006/relationships/image" Target="../media/image230.png"/><Relationship Id="rId11" Type="http://schemas.openxmlformats.org/officeDocument/2006/relationships/image" Target="../media/image1410.png"/><Relationship Id="rId24" Type="http://schemas.openxmlformats.org/officeDocument/2006/relationships/customXml" Target="../ink/ink177.xml"/><Relationship Id="rId32" Type="http://schemas.openxmlformats.org/officeDocument/2006/relationships/customXml" Target="../ink/ink181.xml"/><Relationship Id="rId37" Type="http://schemas.openxmlformats.org/officeDocument/2006/relationships/image" Target="../media/image270.png"/><Relationship Id="rId40" Type="http://schemas.openxmlformats.org/officeDocument/2006/relationships/customXml" Target="../ink/ink185.xml"/><Relationship Id="rId45" Type="http://schemas.openxmlformats.org/officeDocument/2006/relationships/image" Target="../media/image131.png"/><Relationship Id="rId53" Type="http://schemas.openxmlformats.org/officeDocument/2006/relationships/image" Target="../media/image135.png"/><Relationship Id="rId58" Type="http://schemas.openxmlformats.org/officeDocument/2006/relationships/customXml" Target="../ink/ink194.xml"/><Relationship Id="rId5" Type="http://schemas.openxmlformats.org/officeDocument/2006/relationships/image" Target="../media/image1110.png"/><Relationship Id="rId19" Type="http://schemas.openxmlformats.org/officeDocument/2006/relationships/image" Target="../media/image180.png"/><Relationship Id="rId4" Type="http://schemas.openxmlformats.org/officeDocument/2006/relationships/customXml" Target="../ink/ink167.xml"/><Relationship Id="rId9" Type="http://schemas.openxmlformats.org/officeDocument/2006/relationships/image" Target="../media/image1310.png"/><Relationship Id="rId14" Type="http://schemas.openxmlformats.org/officeDocument/2006/relationships/customXml" Target="../ink/ink172.xml"/><Relationship Id="rId22" Type="http://schemas.openxmlformats.org/officeDocument/2006/relationships/customXml" Target="../ink/ink176.xml"/><Relationship Id="rId27" Type="http://schemas.openxmlformats.org/officeDocument/2006/relationships/image" Target="../media/image220.png"/><Relationship Id="rId30" Type="http://schemas.openxmlformats.org/officeDocument/2006/relationships/customXml" Target="../ink/ink180.xml"/><Relationship Id="rId35" Type="http://schemas.openxmlformats.org/officeDocument/2006/relationships/image" Target="../media/image260.png"/><Relationship Id="rId43" Type="http://schemas.openxmlformats.org/officeDocument/2006/relationships/image" Target="../media/image130.png"/><Relationship Id="rId48" Type="http://schemas.openxmlformats.org/officeDocument/2006/relationships/customXml" Target="../ink/ink189.xml"/><Relationship Id="rId56" Type="http://schemas.openxmlformats.org/officeDocument/2006/relationships/customXml" Target="../ink/ink193.xml"/><Relationship Id="rId8" Type="http://schemas.openxmlformats.org/officeDocument/2006/relationships/customXml" Target="../ink/ink169.xml"/><Relationship Id="rId51" Type="http://schemas.openxmlformats.org/officeDocument/2006/relationships/image" Target="../media/image134.png"/><Relationship Id="rId3" Type="http://schemas.openxmlformats.org/officeDocument/2006/relationships/image" Target="../media/image1010.png"/><Relationship Id="rId12" Type="http://schemas.openxmlformats.org/officeDocument/2006/relationships/customXml" Target="../ink/ink171.xml"/><Relationship Id="rId17" Type="http://schemas.openxmlformats.org/officeDocument/2006/relationships/image" Target="../media/image178.png"/><Relationship Id="rId25" Type="http://schemas.openxmlformats.org/officeDocument/2006/relationships/image" Target="../media/image210.png"/><Relationship Id="rId33" Type="http://schemas.openxmlformats.org/officeDocument/2006/relationships/image" Target="../media/image250.png"/><Relationship Id="rId38" Type="http://schemas.openxmlformats.org/officeDocument/2006/relationships/customXml" Target="../ink/ink184.xml"/><Relationship Id="rId46" Type="http://schemas.openxmlformats.org/officeDocument/2006/relationships/customXml" Target="../ink/ink188.xml"/><Relationship Id="rId59" Type="http://schemas.openxmlformats.org/officeDocument/2006/relationships/image" Target="../media/image138.png"/><Relationship Id="rId20" Type="http://schemas.openxmlformats.org/officeDocument/2006/relationships/customXml" Target="../ink/ink175.xml"/><Relationship Id="rId41" Type="http://schemas.openxmlformats.org/officeDocument/2006/relationships/image" Target="../media/image290.png"/><Relationship Id="rId54" Type="http://schemas.openxmlformats.org/officeDocument/2006/relationships/customXml" Target="../ink/ink192.xml"/><Relationship Id="rId1" Type="http://schemas.openxmlformats.org/officeDocument/2006/relationships/slideLayout" Target="../slideLayouts/slideLayout2.xml"/><Relationship Id="rId6" Type="http://schemas.openxmlformats.org/officeDocument/2006/relationships/customXml" Target="../ink/ink168.xml"/><Relationship Id="rId15" Type="http://schemas.openxmlformats.org/officeDocument/2006/relationships/image" Target="../media/image1610.png"/><Relationship Id="rId23" Type="http://schemas.openxmlformats.org/officeDocument/2006/relationships/image" Target="../media/image200.png"/><Relationship Id="rId28" Type="http://schemas.openxmlformats.org/officeDocument/2006/relationships/customXml" Target="../ink/ink179.xml"/><Relationship Id="rId36" Type="http://schemas.openxmlformats.org/officeDocument/2006/relationships/customXml" Target="../ink/ink183.xml"/><Relationship Id="rId49" Type="http://schemas.openxmlformats.org/officeDocument/2006/relationships/image" Target="../media/image133.png"/><Relationship Id="rId57" Type="http://schemas.openxmlformats.org/officeDocument/2006/relationships/image" Target="../media/image137.png"/><Relationship Id="rId10" Type="http://schemas.openxmlformats.org/officeDocument/2006/relationships/customXml" Target="../ink/ink170.xml"/><Relationship Id="rId31" Type="http://schemas.openxmlformats.org/officeDocument/2006/relationships/image" Target="../media/image240.png"/><Relationship Id="rId44" Type="http://schemas.openxmlformats.org/officeDocument/2006/relationships/customXml" Target="../ink/ink187.xml"/><Relationship Id="rId52" Type="http://schemas.openxmlformats.org/officeDocument/2006/relationships/customXml" Target="../ink/ink191.xml"/></Relationships>
</file>

<file path=ppt/slides/_rels/slide1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customXml" Target="../ink/ink195.xml"/><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customXml" Target="../ink/ink200.xml"/><Relationship Id="rId18" Type="http://schemas.openxmlformats.org/officeDocument/2006/relationships/image" Target="../media/image151.png"/><Relationship Id="rId3" Type="http://schemas.openxmlformats.org/officeDocument/2006/relationships/image" Target="../media/image143.png"/><Relationship Id="rId7" Type="http://schemas.openxmlformats.org/officeDocument/2006/relationships/customXml" Target="../ink/ink197.xml"/><Relationship Id="rId12" Type="http://schemas.openxmlformats.org/officeDocument/2006/relationships/image" Target="../media/image148.png"/><Relationship Id="rId17" Type="http://schemas.openxmlformats.org/officeDocument/2006/relationships/customXml" Target="../ink/ink202.xml"/><Relationship Id="rId2" Type="http://schemas.openxmlformats.org/officeDocument/2006/relationships/image" Target="../media/image142.png"/><Relationship Id="rId16" Type="http://schemas.openxmlformats.org/officeDocument/2006/relationships/image" Target="../media/image150.png"/><Relationship Id="rId20"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customXml" Target="../ink/ink199.xml"/><Relationship Id="rId5" Type="http://schemas.openxmlformats.org/officeDocument/2006/relationships/customXml" Target="../ink/ink196.xml"/><Relationship Id="rId15" Type="http://schemas.openxmlformats.org/officeDocument/2006/relationships/customXml" Target="../ink/ink201.xml"/><Relationship Id="rId10" Type="http://schemas.openxmlformats.org/officeDocument/2006/relationships/image" Target="../media/image147.png"/><Relationship Id="rId19" Type="http://schemas.openxmlformats.org/officeDocument/2006/relationships/customXml" Target="../ink/ink203.xml"/><Relationship Id="rId4" Type="http://schemas.openxmlformats.org/officeDocument/2006/relationships/image" Target="../media/image144.png"/><Relationship Id="rId9" Type="http://schemas.openxmlformats.org/officeDocument/2006/relationships/customXml" Target="../ink/ink198.xml"/><Relationship Id="rId14" Type="http://schemas.openxmlformats.org/officeDocument/2006/relationships/image" Target="../media/image149.png"/></Relationships>
</file>

<file path=ppt/slides/_rels/slide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2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59.png"/><Relationship Id="rId4" Type="http://schemas.openxmlformats.org/officeDocument/2006/relationships/image" Target="../media/image158.png"/></Relationships>
</file>

<file path=ppt/slides/_rels/slide2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customXml" Target="../ink/ink209.xml"/><Relationship Id="rId3" Type="http://schemas.openxmlformats.org/officeDocument/2006/relationships/customXml" Target="../ink/ink204.xml"/><Relationship Id="rId7" Type="http://schemas.openxmlformats.org/officeDocument/2006/relationships/customXml" Target="../ink/ink206.xml"/><Relationship Id="rId12" Type="http://schemas.openxmlformats.org/officeDocument/2006/relationships/image" Target="../media/image165.png"/><Relationship Id="rId2" Type="http://schemas.openxmlformats.org/officeDocument/2006/relationships/image" Target="../media/image160.png"/><Relationship Id="rId16" Type="http://schemas.openxmlformats.org/officeDocument/2006/relationships/image" Target="../media/image167.png"/><Relationship Id="rId1" Type="http://schemas.openxmlformats.org/officeDocument/2006/relationships/slideLayout" Target="../slideLayouts/slideLayout12.xml"/><Relationship Id="rId6" Type="http://schemas.openxmlformats.org/officeDocument/2006/relationships/image" Target="../media/image162.png"/><Relationship Id="rId11" Type="http://schemas.openxmlformats.org/officeDocument/2006/relationships/customXml" Target="../ink/ink208.xml"/><Relationship Id="rId5" Type="http://schemas.openxmlformats.org/officeDocument/2006/relationships/customXml" Target="../ink/ink205.xml"/><Relationship Id="rId15" Type="http://schemas.openxmlformats.org/officeDocument/2006/relationships/customXml" Target="../ink/ink210.xml"/><Relationship Id="rId10" Type="http://schemas.openxmlformats.org/officeDocument/2006/relationships/image" Target="../media/image164.png"/><Relationship Id="rId4" Type="http://schemas.openxmlformats.org/officeDocument/2006/relationships/image" Target="../media/image161.png"/><Relationship Id="rId9" Type="http://schemas.openxmlformats.org/officeDocument/2006/relationships/customXml" Target="../ink/ink207.xml"/><Relationship Id="rId14" Type="http://schemas.openxmlformats.org/officeDocument/2006/relationships/image" Target="../media/image166.png"/></Relationships>
</file>

<file path=ppt/slides/_rels/slide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70.png"/><Relationship Id="rId4" Type="http://schemas.openxmlformats.org/officeDocument/2006/relationships/image" Target="../media/image169.png"/></Relationships>
</file>

<file path=ppt/slides/_rels/slide2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3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8.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7" Type="http://schemas.openxmlformats.org/officeDocument/2006/relationships/image" Target="../media/image59.png"/><Relationship Id="rId21" Type="http://schemas.openxmlformats.org/officeDocument/2006/relationships/customXml" Target="../ink/ink10.xml"/><Relationship Id="rId42" Type="http://schemas.openxmlformats.org/officeDocument/2006/relationships/image" Target="../media/image24.png"/><Relationship Id="rId63" Type="http://schemas.openxmlformats.org/officeDocument/2006/relationships/customXml" Target="../ink/ink31.xml"/><Relationship Id="rId84" Type="http://schemas.openxmlformats.org/officeDocument/2006/relationships/customXml" Target="../ink/ink42.xml"/><Relationship Id="rId138" Type="http://schemas.openxmlformats.org/officeDocument/2006/relationships/image" Target="../media/image66.png"/><Relationship Id="rId159" Type="http://schemas.openxmlformats.org/officeDocument/2006/relationships/customXml" Target="../ink/ink88.xml"/><Relationship Id="rId170" Type="http://schemas.openxmlformats.org/officeDocument/2006/relationships/image" Target="../media/image78.png"/><Relationship Id="rId107" Type="http://schemas.openxmlformats.org/officeDocument/2006/relationships/image" Target="../media/image55.png"/><Relationship Id="rId11" Type="http://schemas.openxmlformats.org/officeDocument/2006/relationships/customXml" Target="../ink/ink5.xml"/><Relationship Id="rId32" Type="http://schemas.openxmlformats.org/officeDocument/2006/relationships/image" Target="../media/image19.png"/><Relationship Id="rId53" Type="http://schemas.openxmlformats.org/officeDocument/2006/relationships/customXml" Target="../ink/ink26.xml"/><Relationship Id="rId74" Type="http://schemas.openxmlformats.org/officeDocument/2006/relationships/image" Target="../media/image40.png"/><Relationship Id="rId128" Type="http://schemas.openxmlformats.org/officeDocument/2006/relationships/customXml" Target="../ink/ink67.xml"/><Relationship Id="rId149" Type="http://schemas.openxmlformats.org/officeDocument/2006/relationships/customXml" Target="../ink/ink81.xml"/><Relationship Id="rId5" Type="http://schemas.openxmlformats.org/officeDocument/2006/relationships/customXml" Target="../ink/ink2.xml"/><Relationship Id="rId95" Type="http://schemas.openxmlformats.org/officeDocument/2006/relationships/image" Target="../media/image50.png"/><Relationship Id="rId160" Type="http://schemas.openxmlformats.org/officeDocument/2006/relationships/customXml" Target="../ink/ink89.xml"/><Relationship Id="rId181" Type="http://schemas.openxmlformats.org/officeDocument/2006/relationships/customXml" Target="../ink/ink101.xml"/><Relationship Id="rId22" Type="http://schemas.openxmlformats.org/officeDocument/2006/relationships/image" Target="../media/image14.png"/><Relationship Id="rId43" Type="http://schemas.openxmlformats.org/officeDocument/2006/relationships/customXml" Target="../ink/ink21.xml"/><Relationship Id="rId64" Type="http://schemas.openxmlformats.org/officeDocument/2006/relationships/image" Target="../media/image35.png"/><Relationship Id="rId118" Type="http://schemas.openxmlformats.org/officeDocument/2006/relationships/customXml" Target="../ink/ink61.xml"/><Relationship Id="rId139" Type="http://schemas.openxmlformats.org/officeDocument/2006/relationships/customXml" Target="../ink/ink75.xml"/><Relationship Id="rId85" Type="http://schemas.openxmlformats.org/officeDocument/2006/relationships/image" Target="../media/image45.png"/><Relationship Id="rId150" Type="http://schemas.openxmlformats.org/officeDocument/2006/relationships/customXml" Target="../ink/ink82.xml"/><Relationship Id="rId171" Type="http://schemas.openxmlformats.org/officeDocument/2006/relationships/customXml" Target="../ink/ink95.xml"/><Relationship Id="rId12" Type="http://schemas.openxmlformats.org/officeDocument/2006/relationships/image" Target="../media/image9.png"/><Relationship Id="rId33" Type="http://schemas.openxmlformats.org/officeDocument/2006/relationships/customXml" Target="../ink/ink16.xml"/><Relationship Id="rId108" Type="http://schemas.openxmlformats.org/officeDocument/2006/relationships/customXml" Target="../ink/ink55.xml"/><Relationship Id="rId129" Type="http://schemas.openxmlformats.org/officeDocument/2006/relationships/customXml" Target="../ink/ink68.xml"/><Relationship Id="rId54" Type="http://schemas.openxmlformats.org/officeDocument/2006/relationships/image" Target="../media/image30.png"/><Relationship Id="rId75" Type="http://schemas.openxmlformats.org/officeDocument/2006/relationships/customXml" Target="../ink/ink37.xml"/><Relationship Id="rId96" Type="http://schemas.openxmlformats.org/officeDocument/2006/relationships/customXml" Target="../ink/ink48.xml"/><Relationship Id="rId140" Type="http://schemas.openxmlformats.org/officeDocument/2006/relationships/customXml" Target="../ink/ink76.xml"/><Relationship Id="rId161" Type="http://schemas.openxmlformats.org/officeDocument/2006/relationships/image" Target="../media/image74.png"/><Relationship Id="rId182" Type="http://schemas.openxmlformats.org/officeDocument/2006/relationships/customXml" Target="../ink/ink102.xml"/><Relationship Id="rId6" Type="http://schemas.openxmlformats.org/officeDocument/2006/relationships/image" Target="../media/image6.png"/><Relationship Id="rId23" Type="http://schemas.openxmlformats.org/officeDocument/2006/relationships/customXml" Target="../ink/ink11.xml"/><Relationship Id="rId119" Type="http://schemas.openxmlformats.org/officeDocument/2006/relationships/image" Target="../media/image60.png"/><Relationship Id="rId44" Type="http://schemas.openxmlformats.org/officeDocument/2006/relationships/image" Target="../media/image25.png"/><Relationship Id="rId65" Type="http://schemas.openxmlformats.org/officeDocument/2006/relationships/customXml" Target="../ink/ink32.xml"/><Relationship Id="rId86" Type="http://schemas.openxmlformats.org/officeDocument/2006/relationships/customXml" Target="../ink/ink43.xml"/><Relationship Id="rId130" Type="http://schemas.openxmlformats.org/officeDocument/2006/relationships/customXml" Target="../ink/ink69.xml"/><Relationship Id="rId151" Type="http://schemas.openxmlformats.org/officeDocument/2006/relationships/image" Target="../media/image71.png"/><Relationship Id="rId172" Type="http://schemas.openxmlformats.org/officeDocument/2006/relationships/image" Target="../media/image79.png"/><Relationship Id="rId13" Type="http://schemas.openxmlformats.org/officeDocument/2006/relationships/customXml" Target="../ink/ink6.xml"/><Relationship Id="rId18" Type="http://schemas.openxmlformats.org/officeDocument/2006/relationships/image" Target="../media/image12.png"/><Relationship Id="rId39" Type="http://schemas.openxmlformats.org/officeDocument/2006/relationships/customXml" Target="../ink/ink19.xml"/><Relationship Id="rId109" Type="http://schemas.openxmlformats.org/officeDocument/2006/relationships/image" Target="../media/image56.png"/><Relationship Id="rId34" Type="http://schemas.openxmlformats.org/officeDocument/2006/relationships/image" Target="../media/image20.png"/><Relationship Id="rId50" Type="http://schemas.openxmlformats.org/officeDocument/2006/relationships/image" Target="../media/image28.png"/><Relationship Id="rId55" Type="http://schemas.openxmlformats.org/officeDocument/2006/relationships/customXml" Target="../ink/ink27.xml"/><Relationship Id="rId76" Type="http://schemas.openxmlformats.org/officeDocument/2006/relationships/image" Target="../media/image41.png"/><Relationship Id="rId97" Type="http://schemas.openxmlformats.org/officeDocument/2006/relationships/customXml" Target="../ink/ink49.xml"/><Relationship Id="rId104" Type="http://schemas.openxmlformats.org/officeDocument/2006/relationships/image" Target="../media/image54.png"/><Relationship Id="rId120" Type="http://schemas.openxmlformats.org/officeDocument/2006/relationships/customXml" Target="../ink/ink62.xml"/><Relationship Id="rId125" Type="http://schemas.openxmlformats.org/officeDocument/2006/relationships/customXml" Target="../ink/ink65.xml"/><Relationship Id="rId141" Type="http://schemas.openxmlformats.org/officeDocument/2006/relationships/image" Target="../media/image67.png"/><Relationship Id="rId146" Type="http://schemas.openxmlformats.org/officeDocument/2006/relationships/image" Target="../media/image69.png"/><Relationship Id="rId167" Type="http://schemas.openxmlformats.org/officeDocument/2006/relationships/customXml" Target="../ink/ink93.xml"/><Relationship Id="rId188" Type="http://schemas.openxmlformats.org/officeDocument/2006/relationships/customXml" Target="../ink/ink105.xml"/><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customXml" Target="../ink/ink46.xml"/><Relationship Id="rId162" Type="http://schemas.openxmlformats.org/officeDocument/2006/relationships/customXml" Target="../ink/ink90.xml"/><Relationship Id="rId183" Type="http://schemas.openxmlformats.org/officeDocument/2006/relationships/image" Target="../media/image83.png"/><Relationship Id="rId2" Type="http://schemas.openxmlformats.org/officeDocument/2006/relationships/image" Target="../media/image4.png"/><Relationship Id="rId29" Type="http://schemas.openxmlformats.org/officeDocument/2006/relationships/customXml" Target="../ink/ink14.xml"/><Relationship Id="rId24" Type="http://schemas.openxmlformats.org/officeDocument/2006/relationships/image" Target="../media/image15.png"/><Relationship Id="rId40" Type="http://schemas.openxmlformats.org/officeDocument/2006/relationships/image" Target="../media/image23.png"/><Relationship Id="rId45" Type="http://schemas.openxmlformats.org/officeDocument/2006/relationships/customXml" Target="../ink/ink22.xml"/><Relationship Id="rId66" Type="http://schemas.openxmlformats.org/officeDocument/2006/relationships/image" Target="../media/image36.png"/><Relationship Id="rId87" Type="http://schemas.openxmlformats.org/officeDocument/2006/relationships/image" Target="../media/image46.png"/><Relationship Id="rId110" Type="http://schemas.openxmlformats.org/officeDocument/2006/relationships/customXml" Target="../ink/ink56.xml"/><Relationship Id="rId115" Type="http://schemas.openxmlformats.org/officeDocument/2006/relationships/customXml" Target="../ink/ink59.xml"/><Relationship Id="rId131" Type="http://schemas.openxmlformats.org/officeDocument/2006/relationships/customXml" Target="../ink/ink70.xml"/><Relationship Id="rId136" Type="http://schemas.openxmlformats.org/officeDocument/2006/relationships/image" Target="../media/image65.png"/><Relationship Id="rId157" Type="http://schemas.openxmlformats.org/officeDocument/2006/relationships/customXml" Target="../ink/ink87.xml"/><Relationship Id="rId178" Type="http://schemas.openxmlformats.org/officeDocument/2006/relationships/image" Target="../media/image81.png"/><Relationship Id="rId61" Type="http://schemas.openxmlformats.org/officeDocument/2006/relationships/customXml" Target="../ink/ink30.xml"/><Relationship Id="rId82" Type="http://schemas.openxmlformats.org/officeDocument/2006/relationships/image" Target="../media/image44.png"/><Relationship Id="rId152" Type="http://schemas.openxmlformats.org/officeDocument/2006/relationships/customXml" Target="../ink/ink83.xml"/><Relationship Id="rId173" Type="http://schemas.openxmlformats.org/officeDocument/2006/relationships/customXml" Target="../ink/ink96.xml"/><Relationship Id="rId19" Type="http://schemas.openxmlformats.org/officeDocument/2006/relationships/customXml" Target="../ink/ink9.xml"/><Relationship Id="rId14" Type="http://schemas.openxmlformats.org/officeDocument/2006/relationships/image" Target="../media/image10.png"/><Relationship Id="rId30" Type="http://schemas.openxmlformats.org/officeDocument/2006/relationships/image" Target="../media/image18.png"/><Relationship Id="rId35" Type="http://schemas.openxmlformats.org/officeDocument/2006/relationships/customXml" Target="../ink/ink17.xml"/><Relationship Id="rId56" Type="http://schemas.openxmlformats.org/officeDocument/2006/relationships/image" Target="../media/image31.png"/><Relationship Id="rId77" Type="http://schemas.openxmlformats.org/officeDocument/2006/relationships/customXml" Target="../ink/ink38.xml"/><Relationship Id="rId100" Type="http://schemas.openxmlformats.org/officeDocument/2006/relationships/image" Target="../media/image52.png"/><Relationship Id="rId105" Type="http://schemas.openxmlformats.org/officeDocument/2006/relationships/customXml" Target="../ink/ink53.xml"/><Relationship Id="rId126" Type="http://schemas.openxmlformats.org/officeDocument/2006/relationships/customXml" Target="../ink/ink66.xml"/><Relationship Id="rId147" Type="http://schemas.openxmlformats.org/officeDocument/2006/relationships/customXml" Target="../ink/ink80.xml"/><Relationship Id="rId168" Type="http://schemas.openxmlformats.org/officeDocument/2006/relationships/image" Target="../media/image77.png"/><Relationship Id="rId8" Type="http://schemas.openxmlformats.org/officeDocument/2006/relationships/image" Target="../media/image7.png"/><Relationship Id="rId51" Type="http://schemas.openxmlformats.org/officeDocument/2006/relationships/customXml" Target="../ink/ink25.xml"/><Relationship Id="rId72" Type="http://schemas.openxmlformats.org/officeDocument/2006/relationships/image" Target="../media/image39.png"/><Relationship Id="rId93" Type="http://schemas.openxmlformats.org/officeDocument/2006/relationships/image" Target="../media/image49.png"/><Relationship Id="rId98" Type="http://schemas.openxmlformats.org/officeDocument/2006/relationships/image" Target="../media/image51.png"/><Relationship Id="rId121" Type="http://schemas.openxmlformats.org/officeDocument/2006/relationships/customXml" Target="../ink/ink63.xml"/><Relationship Id="rId142" Type="http://schemas.openxmlformats.org/officeDocument/2006/relationships/customXml" Target="../ink/ink77.xml"/><Relationship Id="rId163" Type="http://schemas.openxmlformats.org/officeDocument/2006/relationships/image" Target="../media/image75.png"/><Relationship Id="rId184" Type="http://schemas.openxmlformats.org/officeDocument/2006/relationships/customXml" Target="../ink/ink103.xml"/><Relationship Id="rId189" Type="http://schemas.openxmlformats.org/officeDocument/2006/relationships/image" Target="../media/image86.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26.png"/><Relationship Id="rId67" Type="http://schemas.openxmlformats.org/officeDocument/2006/relationships/customXml" Target="../ink/ink33.xml"/><Relationship Id="rId116" Type="http://schemas.openxmlformats.org/officeDocument/2006/relationships/customXml" Target="../ink/ink60.xml"/><Relationship Id="rId137" Type="http://schemas.openxmlformats.org/officeDocument/2006/relationships/customXml" Target="../ink/ink74.xml"/><Relationship Id="rId158" Type="http://schemas.openxmlformats.org/officeDocument/2006/relationships/image" Target="../media/image73.png"/><Relationship Id="rId20" Type="http://schemas.openxmlformats.org/officeDocument/2006/relationships/image" Target="../media/image13.png"/><Relationship Id="rId41" Type="http://schemas.openxmlformats.org/officeDocument/2006/relationships/customXml" Target="../ink/ink20.xml"/><Relationship Id="rId62" Type="http://schemas.openxmlformats.org/officeDocument/2006/relationships/image" Target="../media/image34.png"/><Relationship Id="rId83" Type="http://schemas.openxmlformats.org/officeDocument/2006/relationships/customXml" Target="../ink/ink41.xml"/><Relationship Id="rId88" Type="http://schemas.openxmlformats.org/officeDocument/2006/relationships/customXml" Target="../ink/ink44.xml"/><Relationship Id="rId111" Type="http://schemas.openxmlformats.org/officeDocument/2006/relationships/image" Target="../media/image57.png"/><Relationship Id="rId132" Type="http://schemas.openxmlformats.org/officeDocument/2006/relationships/customXml" Target="../ink/ink71.xml"/><Relationship Id="rId153" Type="http://schemas.openxmlformats.org/officeDocument/2006/relationships/customXml" Target="../ink/ink84.xml"/><Relationship Id="rId174" Type="http://schemas.openxmlformats.org/officeDocument/2006/relationships/customXml" Target="../ink/ink97.xml"/><Relationship Id="rId179" Type="http://schemas.openxmlformats.org/officeDocument/2006/relationships/customXml" Target="../ink/ink100.xml"/><Relationship Id="rId15" Type="http://schemas.openxmlformats.org/officeDocument/2006/relationships/customXml" Target="../ink/ink7.xml"/><Relationship Id="rId36" Type="http://schemas.openxmlformats.org/officeDocument/2006/relationships/image" Target="../media/image21.png"/><Relationship Id="rId57" Type="http://schemas.openxmlformats.org/officeDocument/2006/relationships/customXml" Target="../ink/ink28.xml"/><Relationship Id="rId106" Type="http://schemas.openxmlformats.org/officeDocument/2006/relationships/customXml" Target="../ink/ink54.xml"/><Relationship Id="rId127" Type="http://schemas.openxmlformats.org/officeDocument/2006/relationships/image" Target="../media/image63.png"/><Relationship Id="rId10" Type="http://schemas.openxmlformats.org/officeDocument/2006/relationships/image" Target="../media/image8.png"/><Relationship Id="rId31" Type="http://schemas.openxmlformats.org/officeDocument/2006/relationships/customXml" Target="../ink/ink15.xml"/><Relationship Id="rId52" Type="http://schemas.openxmlformats.org/officeDocument/2006/relationships/image" Target="../media/image29.png"/><Relationship Id="rId73" Type="http://schemas.openxmlformats.org/officeDocument/2006/relationships/customXml" Target="../ink/ink36.xml"/><Relationship Id="rId78" Type="http://schemas.openxmlformats.org/officeDocument/2006/relationships/image" Target="../media/image42.png"/><Relationship Id="rId94" Type="http://schemas.openxmlformats.org/officeDocument/2006/relationships/customXml" Target="../ink/ink47.xml"/><Relationship Id="rId99" Type="http://schemas.openxmlformats.org/officeDocument/2006/relationships/customXml" Target="../ink/ink50.xml"/><Relationship Id="rId101" Type="http://schemas.openxmlformats.org/officeDocument/2006/relationships/customXml" Target="../ink/ink51.xml"/><Relationship Id="rId122" Type="http://schemas.openxmlformats.org/officeDocument/2006/relationships/image" Target="../media/image61.png"/><Relationship Id="rId143" Type="http://schemas.openxmlformats.org/officeDocument/2006/relationships/customXml" Target="../ink/ink78.xml"/><Relationship Id="rId148" Type="http://schemas.openxmlformats.org/officeDocument/2006/relationships/image" Target="../media/image70.png"/><Relationship Id="rId164" Type="http://schemas.openxmlformats.org/officeDocument/2006/relationships/customXml" Target="../ink/ink91.xml"/><Relationship Id="rId169" Type="http://schemas.openxmlformats.org/officeDocument/2006/relationships/customXml" Target="../ink/ink94.xml"/><Relationship Id="rId185" Type="http://schemas.openxmlformats.org/officeDocument/2006/relationships/image" Target="../media/image84.png"/><Relationship Id="rId4" Type="http://schemas.openxmlformats.org/officeDocument/2006/relationships/image" Target="../media/image5.png"/><Relationship Id="rId9" Type="http://schemas.openxmlformats.org/officeDocument/2006/relationships/customXml" Target="../ink/ink4.xml"/><Relationship Id="rId180" Type="http://schemas.openxmlformats.org/officeDocument/2006/relationships/image" Target="../media/image82.png"/><Relationship Id="rId26" Type="http://schemas.openxmlformats.org/officeDocument/2006/relationships/image" Target="../media/image16.png"/><Relationship Id="rId47" Type="http://schemas.openxmlformats.org/officeDocument/2006/relationships/customXml" Target="../ink/ink23.xml"/><Relationship Id="rId68" Type="http://schemas.openxmlformats.org/officeDocument/2006/relationships/image" Target="../media/image37.png"/><Relationship Id="rId89" Type="http://schemas.openxmlformats.org/officeDocument/2006/relationships/image" Target="../media/image47.png"/><Relationship Id="rId112" Type="http://schemas.openxmlformats.org/officeDocument/2006/relationships/customXml" Target="../ink/ink57.xml"/><Relationship Id="rId133" Type="http://schemas.openxmlformats.org/officeDocument/2006/relationships/customXml" Target="../ink/ink72.xml"/><Relationship Id="rId154" Type="http://schemas.openxmlformats.org/officeDocument/2006/relationships/customXml" Target="../ink/ink85.xml"/><Relationship Id="rId175" Type="http://schemas.openxmlformats.org/officeDocument/2006/relationships/customXml" Target="../ink/ink98.xml"/><Relationship Id="rId16" Type="http://schemas.openxmlformats.org/officeDocument/2006/relationships/image" Target="../media/image11.png"/><Relationship Id="rId37" Type="http://schemas.openxmlformats.org/officeDocument/2006/relationships/customXml" Target="../ink/ink18.xml"/><Relationship Id="rId58" Type="http://schemas.openxmlformats.org/officeDocument/2006/relationships/image" Target="../media/image32.png"/><Relationship Id="rId79" Type="http://schemas.openxmlformats.org/officeDocument/2006/relationships/customXml" Target="../ink/ink39.xml"/><Relationship Id="rId102" Type="http://schemas.openxmlformats.org/officeDocument/2006/relationships/image" Target="../media/image53.png"/><Relationship Id="rId123" Type="http://schemas.openxmlformats.org/officeDocument/2006/relationships/customXml" Target="../ink/ink64.xml"/><Relationship Id="rId144" Type="http://schemas.openxmlformats.org/officeDocument/2006/relationships/image" Target="../media/image68.png"/><Relationship Id="rId90" Type="http://schemas.openxmlformats.org/officeDocument/2006/relationships/customXml" Target="../ink/ink45.xml"/><Relationship Id="rId165" Type="http://schemas.openxmlformats.org/officeDocument/2006/relationships/customXml" Target="../ink/ink92.xml"/><Relationship Id="rId186" Type="http://schemas.openxmlformats.org/officeDocument/2006/relationships/customXml" Target="../ink/ink104.xml"/><Relationship Id="rId27" Type="http://schemas.openxmlformats.org/officeDocument/2006/relationships/customXml" Target="../ink/ink13.xml"/><Relationship Id="rId48" Type="http://schemas.openxmlformats.org/officeDocument/2006/relationships/image" Target="../media/image27.png"/><Relationship Id="rId69" Type="http://schemas.openxmlformats.org/officeDocument/2006/relationships/customXml" Target="../ink/ink34.xml"/><Relationship Id="rId113" Type="http://schemas.openxmlformats.org/officeDocument/2006/relationships/image" Target="../media/image58.png"/><Relationship Id="rId134" Type="http://schemas.openxmlformats.org/officeDocument/2006/relationships/image" Target="../media/image64.png"/><Relationship Id="rId80" Type="http://schemas.openxmlformats.org/officeDocument/2006/relationships/image" Target="../media/image43.png"/><Relationship Id="rId155" Type="http://schemas.openxmlformats.org/officeDocument/2006/relationships/image" Target="../media/image72.png"/><Relationship Id="rId176" Type="http://schemas.openxmlformats.org/officeDocument/2006/relationships/image" Target="../media/image80.png"/><Relationship Id="rId17" Type="http://schemas.openxmlformats.org/officeDocument/2006/relationships/customXml" Target="../ink/ink8.xml"/><Relationship Id="rId38" Type="http://schemas.openxmlformats.org/officeDocument/2006/relationships/image" Target="../media/image22.png"/><Relationship Id="rId59" Type="http://schemas.openxmlformats.org/officeDocument/2006/relationships/customXml" Target="../ink/ink29.xml"/><Relationship Id="rId103" Type="http://schemas.openxmlformats.org/officeDocument/2006/relationships/customXml" Target="../ink/ink52.xml"/><Relationship Id="rId124" Type="http://schemas.openxmlformats.org/officeDocument/2006/relationships/image" Target="../media/image62.png"/><Relationship Id="rId70" Type="http://schemas.openxmlformats.org/officeDocument/2006/relationships/image" Target="../media/image38.png"/><Relationship Id="rId91" Type="http://schemas.openxmlformats.org/officeDocument/2006/relationships/image" Target="../media/image48.png"/><Relationship Id="rId145" Type="http://schemas.openxmlformats.org/officeDocument/2006/relationships/customXml" Target="../ink/ink79.xml"/><Relationship Id="rId166" Type="http://schemas.openxmlformats.org/officeDocument/2006/relationships/image" Target="../media/image76.png"/><Relationship Id="rId187" Type="http://schemas.openxmlformats.org/officeDocument/2006/relationships/image" Target="../media/image85.png"/><Relationship Id="rId1" Type="http://schemas.openxmlformats.org/officeDocument/2006/relationships/slideLayout" Target="../slideLayouts/slideLayout2.xml"/><Relationship Id="rId28" Type="http://schemas.openxmlformats.org/officeDocument/2006/relationships/image" Target="../media/image17.png"/><Relationship Id="rId49" Type="http://schemas.openxmlformats.org/officeDocument/2006/relationships/customXml" Target="../ink/ink24.xml"/><Relationship Id="rId114" Type="http://schemas.openxmlformats.org/officeDocument/2006/relationships/customXml" Target="../ink/ink58.xml"/><Relationship Id="rId60" Type="http://schemas.openxmlformats.org/officeDocument/2006/relationships/image" Target="../media/image33.png"/><Relationship Id="rId81" Type="http://schemas.openxmlformats.org/officeDocument/2006/relationships/customXml" Target="../ink/ink40.xml"/><Relationship Id="rId135" Type="http://schemas.openxmlformats.org/officeDocument/2006/relationships/customXml" Target="../ink/ink73.xml"/><Relationship Id="rId156" Type="http://schemas.openxmlformats.org/officeDocument/2006/relationships/customXml" Target="../ink/ink86.xml"/><Relationship Id="rId177" Type="http://schemas.openxmlformats.org/officeDocument/2006/relationships/customXml" Target="../ink/ink9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109.xml"/><Relationship Id="rId13" Type="http://schemas.openxmlformats.org/officeDocument/2006/relationships/image" Target="../media/image92.png"/><Relationship Id="rId18" Type="http://schemas.openxmlformats.org/officeDocument/2006/relationships/customXml" Target="../ink/ink114.xml"/><Relationship Id="rId3" Type="http://schemas.openxmlformats.org/officeDocument/2006/relationships/image" Target="../media/image87.png"/><Relationship Id="rId7" Type="http://schemas.openxmlformats.org/officeDocument/2006/relationships/image" Target="../media/image89.png"/><Relationship Id="rId12" Type="http://schemas.openxmlformats.org/officeDocument/2006/relationships/customXml" Target="../ink/ink111.xml"/><Relationship Id="rId17" Type="http://schemas.openxmlformats.org/officeDocument/2006/relationships/image" Target="../media/image94.png"/><Relationship Id="rId2" Type="http://schemas.openxmlformats.org/officeDocument/2006/relationships/customXml" Target="../ink/ink106.xml"/><Relationship Id="rId16" Type="http://schemas.openxmlformats.org/officeDocument/2006/relationships/customXml" Target="../ink/ink113.xml"/><Relationship Id="rId1" Type="http://schemas.openxmlformats.org/officeDocument/2006/relationships/slideLayout" Target="../slideLayouts/slideLayout2.xml"/><Relationship Id="rId6" Type="http://schemas.openxmlformats.org/officeDocument/2006/relationships/customXml" Target="../ink/ink108.xml"/><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3.png"/><Relationship Id="rId10" Type="http://schemas.openxmlformats.org/officeDocument/2006/relationships/customXml" Target="../ink/ink110.xml"/><Relationship Id="rId19" Type="http://schemas.openxmlformats.org/officeDocument/2006/relationships/image" Target="../media/image95.png"/><Relationship Id="rId4" Type="http://schemas.openxmlformats.org/officeDocument/2006/relationships/customXml" Target="../ink/ink107.xml"/><Relationship Id="rId9" Type="http://schemas.openxmlformats.org/officeDocument/2006/relationships/image" Target="../media/image90.png"/><Relationship Id="rId14" Type="http://schemas.openxmlformats.org/officeDocument/2006/relationships/customXml" Target="../ink/ink112.xml"/></Relationships>
</file>

<file path=ppt/slides/_rels/slide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9C59-4AC3-B542-B404-BC4FE402D386}"/>
              </a:ext>
            </a:extLst>
          </p:cNvPr>
          <p:cNvSpPr>
            <a:spLocks noGrp="1"/>
          </p:cNvSpPr>
          <p:nvPr>
            <p:ph type="ctrTitle"/>
          </p:nvPr>
        </p:nvSpPr>
        <p:spPr>
          <a:xfrm>
            <a:off x="221672" y="341086"/>
            <a:ext cx="6806541" cy="2387600"/>
          </a:xfrm>
        </p:spPr>
        <p:txBody>
          <a:bodyPr/>
          <a:lstStyle/>
          <a:p>
            <a:r>
              <a:rPr lang="en-US" dirty="0"/>
              <a:t>Week 2!!!</a:t>
            </a:r>
          </a:p>
        </p:txBody>
      </p:sp>
      <p:sp>
        <p:nvSpPr>
          <p:cNvPr id="3" name="Subtitle 2">
            <a:extLst>
              <a:ext uri="{FF2B5EF4-FFF2-40B4-BE49-F238E27FC236}">
                <a16:creationId xmlns:a16="http://schemas.microsoft.com/office/drawing/2014/main" id="{753A0F15-B99A-F04E-A7AC-8703F19E8330}"/>
              </a:ext>
            </a:extLst>
          </p:cNvPr>
          <p:cNvSpPr>
            <a:spLocks noGrp="1"/>
          </p:cNvSpPr>
          <p:nvPr>
            <p:ph type="subTitle" idx="1"/>
          </p:nvPr>
        </p:nvSpPr>
        <p:spPr>
          <a:xfrm>
            <a:off x="740229" y="3222027"/>
            <a:ext cx="5399314" cy="1655762"/>
          </a:xfrm>
        </p:spPr>
        <p:txBody>
          <a:bodyPr>
            <a:normAutofit/>
          </a:bodyPr>
          <a:lstStyle/>
          <a:p>
            <a:r>
              <a:rPr lang="en-US" dirty="0"/>
              <a:t>Learning Unit 2 – Graphical Summaries</a:t>
            </a:r>
          </a:p>
          <a:p>
            <a:r>
              <a:rPr lang="en-US" dirty="0"/>
              <a:t>Your Plotting Professor Colton</a:t>
            </a:r>
          </a:p>
        </p:txBody>
      </p:sp>
      <p:pic>
        <p:nvPicPr>
          <p:cNvPr id="6" name="Picture 5" descr="A statue of a bird&#10;&#10;Description automatically generated with low confidence">
            <a:extLst>
              <a:ext uri="{FF2B5EF4-FFF2-40B4-BE49-F238E27FC236}">
                <a16:creationId xmlns:a16="http://schemas.microsoft.com/office/drawing/2014/main" id="{448118A5-F5BE-2049-A2A6-A4B189767F16}"/>
              </a:ext>
            </a:extLst>
          </p:cNvPr>
          <p:cNvPicPr>
            <a:picLocks noChangeAspect="1"/>
          </p:cNvPicPr>
          <p:nvPr/>
        </p:nvPicPr>
        <p:blipFill>
          <a:blip r:embed="rId2"/>
          <a:stretch>
            <a:fillRect/>
          </a:stretch>
        </p:blipFill>
        <p:spPr>
          <a:xfrm>
            <a:off x="7649989" y="548774"/>
            <a:ext cx="4320339" cy="5760452"/>
          </a:xfrm>
          <a:prstGeom prst="rect">
            <a:avLst/>
          </a:prstGeom>
        </p:spPr>
      </p:pic>
    </p:spTree>
    <p:extLst>
      <p:ext uri="{BB962C8B-B14F-4D97-AF65-F5344CB8AC3E}">
        <p14:creationId xmlns:p14="http://schemas.microsoft.com/office/powerpoint/2010/main" val="2513022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p:txBody>
          <a:bodyPr>
            <a:normAutofit/>
          </a:bodyPr>
          <a:lstStyle/>
          <a:p>
            <a:r>
              <a:rPr lang="en-US" dirty="0"/>
              <a:t>Frequency Tables</a:t>
            </a:r>
          </a:p>
        </p:txBody>
      </p:sp>
      <p:sp>
        <p:nvSpPr>
          <p:cNvPr id="6" name="TextBox 5">
            <a:extLst>
              <a:ext uri="{FF2B5EF4-FFF2-40B4-BE49-F238E27FC236}">
                <a16:creationId xmlns:a16="http://schemas.microsoft.com/office/drawing/2014/main" id="{A6134E6A-5E2A-9942-9763-48689CDA5E92}"/>
              </a:ext>
            </a:extLst>
          </p:cNvPr>
          <p:cNvSpPr txBox="1"/>
          <p:nvPr/>
        </p:nvSpPr>
        <p:spPr>
          <a:xfrm>
            <a:off x="838201" y="1690688"/>
            <a:ext cx="5257800" cy="4401205"/>
          </a:xfrm>
          <a:prstGeom prst="rect">
            <a:avLst/>
          </a:prstGeom>
          <a:noFill/>
        </p:spPr>
        <p:txBody>
          <a:bodyPr wrap="square" rtlCol="0">
            <a:spAutoFit/>
          </a:bodyPr>
          <a:lstStyle/>
          <a:p>
            <a:r>
              <a:rPr lang="en-US" sz="2000" u="sng" dirty="0"/>
              <a:t>Balancing Act</a:t>
            </a:r>
          </a:p>
          <a:p>
            <a:endParaRPr lang="en-US" sz="2000" dirty="0"/>
          </a:p>
          <a:p>
            <a:pPr marL="285750" indent="-285750">
              <a:buFont typeface="Arial" panose="020B0604020202020204" pitchFamily="34" charset="0"/>
              <a:buChar char="•"/>
            </a:pPr>
            <a:r>
              <a:rPr lang="en-US" sz="2000" dirty="0"/>
              <a:t>Yes, using more bins keeps more info…</a:t>
            </a:r>
          </a:p>
          <a:p>
            <a:pPr marL="285750" indent="-285750">
              <a:buFont typeface="Arial" panose="020B0604020202020204" pitchFamily="34" charset="0"/>
              <a:buChar char="•"/>
            </a:pPr>
            <a:r>
              <a:rPr lang="en-US" sz="2000" dirty="0"/>
              <a:t>But then it loses the conciseness that made it a good representation in the first place.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Hard to really get anything from this frequency table…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So you have to be smart about choosing the number / width of the bins (classes)!</a:t>
            </a:r>
          </a:p>
          <a:p>
            <a:pPr marL="742950" lvl="1" indent="-285750">
              <a:buFont typeface="Arial" panose="020B0604020202020204" pitchFamily="34" charset="0"/>
              <a:buChar char="•"/>
            </a:pPr>
            <a:r>
              <a:rPr lang="en-US" sz="2000" dirty="0"/>
              <a:t>We will learn how to set the ranges for each bin next class!</a:t>
            </a:r>
          </a:p>
          <a:p>
            <a:endParaRPr lang="en-US" sz="2000" dirty="0"/>
          </a:p>
        </p:txBody>
      </p:sp>
      <p:pic>
        <p:nvPicPr>
          <p:cNvPr id="3" name="Picture 2">
            <a:extLst>
              <a:ext uri="{FF2B5EF4-FFF2-40B4-BE49-F238E27FC236}">
                <a16:creationId xmlns:a16="http://schemas.microsoft.com/office/drawing/2014/main" id="{1ED4CB57-4B65-4145-AEF9-09B145D9472D}"/>
              </a:ext>
            </a:extLst>
          </p:cNvPr>
          <p:cNvPicPr>
            <a:picLocks noChangeAspect="1"/>
          </p:cNvPicPr>
          <p:nvPr/>
        </p:nvPicPr>
        <p:blipFill>
          <a:blip r:embed="rId2"/>
          <a:stretch>
            <a:fillRect/>
          </a:stretch>
        </p:blipFill>
        <p:spPr>
          <a:xfrm>
            <a:off x="7673311" y="1610944"/>
            <a:ext cx="2880635" cy="4401205"/>
          </a:xfrm>
          <a:prstGeom prst="rect">
            <a:avLst/>
          </a:prstGeom>
        </p:spPr>
      </p:pic>
    </p:spTree>
    <p:extLst>
      <p:ext uri="{BB962C8B-B14F-4D97-AF65-F5344CB8AC3E}">
        <p14:creationId xmlns:p14="http://schemas.microsoft.com/office/powerpoint/2010/main" val="3828395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a:xfrm>
            <a:off x="638629" y="63046"/>
            <a:ext cx="10515600" cy="1325563"/>
          </a:xfrm>
        </p:spPr>
        <p:txBody>
          <a:bodyPr/>
          <a:lstStyle/>
          <a:p>
            <a:r>
              <a:rPr lang="en-US" dirty="0"/>
              <a:t>Cumulative Frequency</a:t>
            </a:r>
          </a:p>
        </p:txBody>
      </p:sp>
      <p:sp>
        <p:nvSpPr>
          <p:cNvPr id="3" name="Content Placeholder 2">
            <a:extLst>
              <a:ext uri="{FF2B5EF4-FFF2-40B4-BE49-F238E27FC236}">
                <a16:creationId xmlns:a16="http://schemas.microsoft.com/office/drawing/2014/main" id="{AC7ED6BD-FA08-E648-98C7-E811F59DDFDA}"/>
              </a:ext>
            </a:extLst>
          </p:cNvPr>
          <p:cNvSpPr>
            <a:spLocks noGrp="1"/>
          </p:cNvSpPr>
          <p:nvPr>
            <p:ph idx="1"/>
          </p:nvPr>
        </p:nvSpPr>
        <p:spPr>
          <a:xfrm>
            <a:off x="544535" y="1203992"/>
            <a:ext cx="5457372" cy="4351338"/>
          </a:xfrm>
        </p:spPr>
        <p:txBody>
          <a:bodyPr>
            <a:normAutofit/>
          </a:bodyPr>
          <a:lstStyle/>
          <a:p>
            <a:endParaRPr lang="en-US" sz="2000" dirty="0"/>
          </a:p>
          <a:p>
            <a:pPr marL="0" indent="0">
              <a:buNone/>
            </a:pPr>
            <a:r>
              <a:rPr lang="en-US" sz="2000" u="sng" dirty="0"/>
              <a:t>Cumulative Frequency</a:t>
            </a:r>
          </a:p>
          <a:p>
            <a:r>
              <a:rPr lang="en-US" sz="2000" dirty="0"/>
              <a:t>This is a running total of the frequencies</a:t>
            </a:r>
          </a:p>
          <a:p>
            <a:pPr lvl="1"/>
            <a:r>
              <a:rPr lang="en-US" sz="1600" dirty="0"/>
              <a:t>So for a class, it is the number of values less than or equal to that class.</a:t>
            </a:r>
          </a:p>
          <a:p>
            <a:r>
              <a:rPr lang="en-US" sz="2000" dirty="0"/>
              <a:t>Can also do this as </a:t>
            </a:r>
            <a:r>
              <a:rPr lang="en-US" sz="2000" b="1" dirty="0"/>
              <a:t>cumulative relative frequency</a:t>
            </a:r>
            <a:r>
              <a:rPr lang="en-US" sz="2000" dirty="0"/>
              <a:t>.</a:t>
            </a:r>
          </a:p>
          <a:p>
            <a:pPr lvl="1"/>
            <a:r>
              <a:rPr lang="en-US" sz="1600" dirty="0"/>
              <a:t>So just continually add the relative frequencies as you move down the classes</a:t>
            </a:r>
          </a:p>
          <a:p>
            <a:pPr marL="0" indent="0">
              <a:buNone/>
            </a:pPr>
            <a:endParaRPr lang="en-US" sz="2000" b="1" dirty="0"/>
          </a:p>
        </p:txBody>
      </p:sp>
      <p:pic>
        <p:nvPicPr>
          <p:cNvPr id="9" name="Picture 8">
            <a:extLst>
              <a:ext uri="{FF2B5EF4-FFF2-40B4-BE49-F238E27FC236}">
                <a16:creationId xmlns:a16="http://schemas.microsoft.com/office/drawing/2014/main" id="{2CA3A798-02DC-B342-89A9-A028A0391F12}"/>
              </a:ext>
            </a:extLst>
          </p:cNvPr>
          <p:cNvPicPr>
            <a:picLocks noChangeAspect="1"/>
          </p:cNvPicPr>
          <p:nvPr/>
        </p:nvPicPr>
        <p:blipFill>
          <a:blip r:embed="rId2"/>
          <a:stretch>
            <a:fillRect/>
          </a:stretch>
        </p:blipFill>
        <p:spPr>
          <a:xfrm>
            <a:off x="6592423" y="1203992"/>
            <a:ext cx="4330701" cy="2360285"/>
          </a:xfrm>
          <a:prstGeom prst="rect">
            <a:avLst/>
          </a:prstGeom>
        </p:spPr>
      </p:pic>
    </p:spTree>
    <p:extLst>
      <p:ext uri="{BB962C8B-B14F-4D97-AF65-F5344CB8AC3E}">
        <p14:creationId xmlns:p14="http://schemas.microsoft.com/office/powerpoint/2010/main" val="4255912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p:txBody>
          <a:bodyPr>
            <a:normAutofit/>
          </a:bodyPr>
          <a:lstStyle/>
          <a:p>
            <a:r>
              <a:rPr lang="en-US" dirty="0"/>
              <a:t>LCQ: Cumulative Frequency</a:t>
            </a:r>
          </a:p>
        </p:txBody>
      </p:sp>
      <p:sp>
        <p:nvSpPr>
          <p:cNvPr id="6" name="Content Placeholder 2">
            <a:extLst>
              <a:ext uri="{FF2B5EF4-FFF2-40B4-BE49-F238E27FC236}">
                <a16:creationId xmlns:a16="http://schemas.microsoft.com/office/drawing/2014/main" id="{BC3435FD-2A13-254D-9E69-84D58AADCCE9}"/>
              </a:ext>
            </a:extLst>
          </p:cNvPr>
          <p:cNvSpPr>
            <a:spLocks noGrp="1"/>
          </p:cNvSpPr>
          <p:nvPr>
            <p:ph idx="1"/>
          </p:nvPr>
        </p:nvSpPr>
        <p:spPr>
          <a:xfrm>
            <a:off x="565741" y="1690687"/>
            <a:ext cx="5260628" cy="5003189"/>
          </a:xfrm>
        </p:spPr>
        <p:txBody>
          <a:bodyPr>
            <a:normAutofit/>
          </a:bodyPr>
          <a:lstStyle/>
          <a:p>
            <a:r>
              <a:rPr lang="en-US" sz="1800" dirty="0"/>
              <a:t>Data (20 observations):</a:t>
            </a:r>
          </a:p>
          <a:p>
            <a:pPr lvl="1"/>
            <a:r>
              <a:rPr lang="en-US" sz="2000" dirty="0"/>
              <a:t>38, 33, 5, 5, 47, 29, 24, 42, 3, 18,             30, 46, 25, 44, 40, 42, 39, 44, 29, 13</a:t>
            </a:r>
          </a:p>
          <a:p>
            <a:pPr marL="0" indent="0">
              <a:buNone/>
            </a:pPr>
            <a:endParaRPr lang="en-US" sz="1400" dirty="0"/>
          </a:p>
          <a:p>
            <a:pPr marL="0" indent="0">
              <a:buNone/>
            </a:pPr>
            <a:r>
              <a:rPr lang="en-US" sz="1800" u="sng" dirty="0"/>
              <a:t>Construct the rest of the earlier Frequency Table</a:t>
            </a:r>
          </a:p>
          <a:p>
            <a:endParaRPr lang="en-US" sz="1800" dirty="0"/>
          </a:p>
          <a:p>
            <a:endParaRPr lang="en-US" sz="1800" b="1" dirty="0"/>
          </a:p>
          <a:p>
            <a:endParaRPr lang="en-US" sz="1600" dirty="0"/>
          </a:p>
        </p:txBody>
      </p:sp>
      <p:graphicFrame>
        <p:nvGraphicFramePr>
          <p:cNvPr id="4" name="Table 3">
            <a:extLst>
              <a:ext uri="{FF2B5EF4-FFF2-40B4-BE49-F238E27FC236}">
                <a16:creationId xmlns:a16="http://schemas.microsoft.com/office/drawing/2014/main" id="{4E7636FF-7C44-DF48-8E0B-8DA60F59245E}"/>
              </a:ext>
            </a:extLst>
          </p:cNvPr>
          <p:cNvGraphicFramePr>
            <a:graphicFrameLocks noGrp="1"/>
          </p:cNvGraphicFramePr>
          <p:nvPr>
            <p:extLst>
              <p:ext uri="{D42A27DB-BD31-4B8C-83A1-F6EECF244321}">
                <p14:modId xmlns:p14="http://schemas.microsoft.com/office/powerpoint/2010/main" val="889296120"/>
              </p:ext>
            </p:extLst>
          </p:nvPr>
        </p:nvGraphicFramePr>
        <p:xfrm>
          <a:off x="5826369" y="2450986"/>
          <a:ext cx="6111631" cy="3133385"/>
        </p:xfrm>
        <a:graphic>
          <a:graphicData uri="http://schemas.openxmlformats.org/drawingml/2006/table">
            <a:tbl>
              <a:tblPr/>
              <a:tblGrid>
                <a:gridCol w="907516">
                  <a:extLst>
                    <a:ext uri="{9D8B030D-6E8A-4147-A177-3AD203B41FA5}">
                      <a16:colId xmlns:a16="http://schemas.microsoft.com/office/drawing/2014/main" val="116376184"/>
                    </a:ext>
                  </a:extLst>
                </a:gridCol>
                <a:gridCol w="1189512">
                  <a:extLst>
                    <a:ext uri="{9D8B030D-6E8A-4147-A177-3AD203B41FA5}">
                      <a16:colId xmlns:a16="http://schemas.microsoft.com/office/drawing/2014/main" val="2051156507"/>
                    </a:ext>
                  </a:extLst>
                </a:gridCol>
                <a:gridCol w="1338201">
                  <a:extLst>
                    <a:ext uri="{9D8B030D-6E8A-4147-A177-3AD203B41FA5}">
                      <a16:colId xmlns:a16="http://schemas.microsoft.com/office/drawing/2014/main" val="2374285575"/>
                    </a:ext>
                  </a:extLst>
                </a:gridCol>
                <a:gridCol w="1338201">
                  <a:extLst>
                    <a:ext uri="{9D8B030D-6E8A-4147-A177-3AD203B41FA5}">
                      <a16:colId xmlns:a16="http://schemas.microsoft.com/office/drawing/2014/main" val="3853336348"/>
                    </a:ext>
                  </a:extLst>
                </a:gridCol>
                <a:gridCol w="1338201">
                  <a:extLst>
                    <a:ext uri="{9D8B030D-6E8A-4147-A177-3AD203B41FA5}">
                      <a16:colId xmlns:a16="http://schemas.microsoft.com/office/drawing/2014/main" val="590330425"/>
                    </a:ext>
                  </a:extLst>
                </a:gridCol>
              </a:tblGrid>
              <a:tr h="1072501">
                <a:tc>
                  <a:txBody>
                    <a:bodyPr/>
                    <a:lstStyle/>
                    <a:p>
                      <a:pPr algn="ctr" fontAlgn="ctr"/>
                      <a:r>
                        <a:rPr lang="en-US" sz="2000" b="1" i="0" u="none" strike="noStrike" dirty="0">
                          <a:solidFill>
                            <a:srgbClr val="000000"/>
                          </a:solidFill>
                          <a:effectLst/>
                          <a:latin typeface="Calibri" panose="020F0502020204030204" pitchFamily="34" charset="0"/>
                        </a:rPr>
                        <a:t>Bin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Calibri" panose="020F0502020204030204" pitchFamily="34" charset="0"/>
                        </a:rPr>
                        <a:t>Frequency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Relative Frequency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Calibri" panose="020F0502020204030204" pitchFamily="34" charset="0"/>
                        </a:rPr>
                        <a:t>Cumulative Frequency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Cumulative Relative Frequency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26508"/>
                  </a:ext>
                </a:extLst>
              </a:tr>
              <a:tr h="336471">
                <a:tc>
                  <a:txBody>
                    <a:bodyPr/>
                    <a:lstStyle/>
                    <a:p>
                      <a:pPr algn="ctr" fontAlgn="b"/>
                      <a:r>
                        <a:rPr lang="en-US" sz="2000" b="0" i="0" u="none" strike="noStrike" dirty="0">
                          <a:solidFill>
                            <a:srgbClr val="000000"/>
                          </a:solidFill>
                          <a:effectLst/>
                          <a:latin typeface="Calibri" panose="020F0502020204030204" pitchFamily="34" charset="0"/>
                        </a:rPr>
                        <a:t>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7105978"/>
                  </a:ext>
                </a:extLst>
              </a:tr>
              <a:tr h="336471">
                <a:tc>
                  <a:txBody>
                    <a:bodyPr/>
                    <a:lstStyle/>
                    <a:p>
                      <a:pPr algn="ctr" fontAlgn="b"/>
                      <a:r>
                        <a:rPr lang="en-US" sz="2000" b="0" i="0" u="none" strike="noStrike" dirty="0">
                          <a:solidFill>
                            <a:srgbClr val="000000"/>
                          </a:solidFill>
                          <a:effectLst/>
                          <a:latin typeface="Calibri" panose="020F0502020204030204" pitchFamily="34" charset="0"/>
                        </a:rPr>
                        <a:t>10-20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4074601"/>
                  </a:ext>
                </a:extLst>
              </a:tr>
              <a:tr h="336471">
                <a:tc>
                  <a:txBody>
                    <a:bodyPr/>
                    <a:lstStyle/>
                    <a:p>
                      <a:pPr algn="ctr" fontAlgn="b"/>
                      <a:r>
                        <a:rPr lang="en-US" sz="2000" b="0" i="0" u="none" strike="noStrike" dirty="0">
                          <a:solidFill>
                            <a:srgbClr val="000000"/>
                          </a:solidFill>
                          <a:effectLst/>
                          <a:latin typeface="Calibri" panose="020F0502020204030204" pitchFamily="34" charset="0"/>
                        </a:rPr>
                        <a:t>20-30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967940"/>
                  </a:ext>
                </a:extLst>
              </a:tr>
              <a:tr h="336471">
                <a:tc>
                  <a:txBody>
                    <a:bodyPr/>
                    <a:lstStyle/>
                    <a:p>
                      <a:pPr algn="ctr" fontAlgn="b"/>
                      <a:r>
                        <a:rPr lang="en-US" sz="2000" b="0" i="0" u="none" strike="noStrike" dirty="0">
                          <a:solidFill>
                            <a:srgbClr val="000000"/>
                          </a:solidFill>
                          <a:effectLst/>
                          <a:latin typeface="Calibri" panose="020F0502020204030204" pitchFamily="34" charset="0"/>
                        </a:rPr>
                        <a:t>30-40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6037633"/>
                  </a:ext>
                </a:extLst>
              </a:tr>
              <a:tr h="357500">
                <a:tc>
                  <a:txBody>
                    <a:bodyPr/>
                    <a:lstStyle/>
                    <a:p>
                      <a:pPr algn="ctr" fontAlgn="b"/>
                      <a:r>
                        <a:rPr lang="en-US" sz="2000" b="0" i="0" u="none" strike="noStrike" dirty="0">
                          <a:solidFill>
                            <a:srgbClr val="000000"/>
                          </a:solidFill>
                          <a:effectLst/>
                          <a:latin typeface="Calibri" panose="020F0502020204030204" pitchFamily="34" charset="0"/>
                        </a:rPr>
                        <a:t>40-50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6829587"/>
                  </a:ext>
                </a:extLst>
              </a:tr>
              <a:tr h="357500">
                <a:tc>
                  <a:txBody>
                    <a:bodyPr/>
                    <a:lstStyle/>
                    <a:p>
                      <a:pPr algn="ctr" fontAlgn="b"/>
                      <a:r>
                        <a:rPr lang="en-US" sz="2000" b="1" i="0" u="none" strike="noStrike">
                          <a:solidFill>
                            <a:srgbClr val="000000"/>
                          </a:solidFill>
                          <a:effectLst/>
                          <a:latin typeface="Calibri" panose="020F0502020204030204" pitchFamily="34" charset="0"/>
                        </a:rPr>
                        <a:t>Total: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14284941"/>
                  </a:ext>
                </a:extLst>
              </a:tr>
            </a:tbl>
          </a:graphicData>
        </a:graphic>
      </p:graphicFrame>
    </p:spTree>
    <p:extLst>
      <p:ext uri="{BB962C8B-B14F-4D97-AF65-F5344CB8AC3E}">
        <p14:creationId xmlns:p14="http://schemas.microsoft.com/office/powerpoint/2010/main" val="1461968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p:txBody>
          <a:bodyPr>
            <a:normAutofit/>
          </a:bodyPr>
          <a:lstStyle/>
          <a:p>
            <a:r>
              <a:rPr lang="en-US" dirty="0"/>
              <a:t>LCQ: Cumulative Frequency</a:t>
            </a:r>
          </a:p>
        </p:txBody>
      </p:sp>
      <p:sp>
        <p:nvSpPr>
          <p:cNvPr id="6" name="Content Placeholder 2">
            <a:extLst>
              <a:ext uri="{FF2B5EF4-FFF2-40B4-BE49-F238E27FC236}">
                <a16:creationId xmlns:a16="http://schemas.microsoft.com/office/drawing/2014/main" id="{BC3435FD-2A13-254D-9E69-84D58AADCCE9}"/>
              </a:ext>
            </a:extLst>
          </p:cNvPr>
          <p:cNvSpPr>
            <a:spLocks noGrp="1"/>
          </p:cNvSpPr>
          <p:nvPr>
            <p:ph idx="1"/>
          </p:nvPr>
        </p:nvSpPr>
        <p:spPr>
          <a:xfrm>
            <a:off x="565741" y="1690687"/>
            <a:ext cx="5260628" cy="5003189"/>
          </a:xfrm>
        </p:spPr>
        <p:txBody>
          <a:bodyPr>
            <a:normAutofit/>
          </a:bodyPr>
          <a:lstStyle/>
          <a:p>
            <a:r>
              <a:rPr lang="en-US" sz="1800" dirty="0"/>
              <a:t>Data (20 observations):</a:t>
            </a:r>
          </a:p>
          <a:p>
            <a:pPr lvl="1"/>
            <a:r>
              <a:rPr lang="en-US" sz="2000" dirty="0"/>
              <a:t>38, 33, 5, 5, 47, 29, 24, 42, 3, 18,             30, 46, 25, 44, 40, 42, 39, 44, 29, 13</a:t>
            </a:r>
          </a:p>
          <a:p>
            <a:pPr marL="0" indent="0">
              <a:buNone/>
            </a:pPr>
            <a:endParaRPr lang="en-US" sz="1400" dirty="0"/>
          </a:p>
          <a:p>
            <a:pPr marL="0" indent="0">
              <a:buNone/>
            </a:pPr>
            <a:r>
              <a:rPr lang="en-US" sz="1800" u="sng" dirty="0"/>
              <a:t>Construct the rest of the earlier Frequency Table</a:t>
            </a:r>
          </a:p>
          <a:p>
            <a:endParaRPr lang="en-US" sz="1800" dirty="0"/>
          </a:p>
          <a:p>
            <a:endParaRPr lang="en-US" sz="1800" b="1" dirty="0"/>
          </a:p>
          <a:p>
            <a:endParaRPr lang="en-US" sz="1600" dirty="0"/>
          </a:p>
        </p:txBody>
      </p:sp>
      <p:graphicFrame>
        <p:nvGraphicFramePr>
          <p:cNvPr id="4" name="Table 3">
            <a:extLst>
              <a:ext uri="{FF2B5EF4-FFF2-40B4-BE49-F238E27FC236}">
                <a16:creationId xmlns:a16="http://schemas.microsoft.com/office/drawing/2014/main" id="{4E7636FF-7C44-DF48-8E0B-8DA60F59245E}"/>
              </a:ext>
            </a:extLst>
          </p:cNvPr>
          <p:cNvGraphicFramePr>
            <a:graphicFrameLocks noGrp="1"/>
          </p:cNvGraphicFramePr>
          <p:nvPr>
            <p:extLst>
              <p:ext uri="{D42A27DB-BD31-4B8C-83A1-F6EECF244321}">
                <p14:modId xmlns:p14="http://schemas.microsoft.com/office/powerpoint/2010/main" val="4208481002"/>
              </p:ext>
            </p:extLst>
          </p:nvPr>
        </p:nvGraphicFramePr>
        <p:xfrm>
          <a:off x="5826369" y="2450986"/>
          <a:ext cx="6111631" cy="3133385"/>
        </p:xfrm>
        <a:graphic>
          <a:graphicData uri="http://schemas.openxmlformats.org/drawingml/2006/table">
            <a:tbl>
              <a:tblPr/>
              <a:tblGrid>
                <a:gridCol w="907516">
                  <a:extLst>
                    <a:ext uri="{9D8B030D-6E8A-4147-A177-3AD203B41FA5}">
                      <a16:colId xmlns:a16="http://schemas.microsoft.com/office/drawing/2014/main" val="116376184"/>
                    </a:ext>
                  </a:extLst>
                </a:gridCol>
                <a:gridCol w="1189512">
                  <a:extLst>
                    <a:ext uri="{9D8B030D-6E8A-4147-A177-3AD203B41FA5}">
                      <a16:colId xmlns:a16="http://schemas.microsoft.com/office/drawing/2014/main" val="2051156507"/>
                    </a:ext>
                  </a:extLst>
                </a:gridCol>
                <a:gridCol w="1338201">
                  <a:extLst>
                    <a:ext uri="{9D8B030D-6E8A-4147-A177-3AD203B41FA5}">
                      <a16:colId xmlns:a16="http://schemas.microsoft.com/office/drawing/2014/main" val="2374285575"/>
                    </a:ext>
                  </a:extLst>
                </a:gridCol>
                <a:gridCol w="1338201">
                  <a:extLst>
                    <a:ext uri="{9D8B030D-6E8A-4147-A177-3AD203B41FA5}">
                      <a16:colId xmlns:a16="http://schemas.microsoft.com/office/drawing/2014/main" val="3853336348"/>
                    </a:ext>
                  </a:extLst>
                </a:gridCol>
                <a:gridCol w="1338201">
                  <a:extLst>
                    <a:ext uri="{9D8B030D-6E8A-4147-A177-3AD203B41FA5}">
                      <a16:colId xmlns:a16="http://schemas.microsoft.com/office/drawing/2014/main" val="590330425"/>
                    </a:ext>
                  </a:extLst>
                </a:gridCol>
              </a:tblGrid>
              <a:tr h="1072501">
                <a:tc>
                  <a:txBody>
                    <a:bodyPr/>
                    <a:lstStyle/>
                    <a:p>
                      <a:pPr algn="ctr" fontAlgn="ctr"/>
                      <a:r>
                        <a:rPr lang="en-US" sz="2000" b="1" i="0" u="none" strike="noStrike" dirty="0">
                          <a:solidFill>
                            <a:srgbClr val="000000"/>
                          </a:solidFill>
                          <a:effectLst/>
                          <a:latin typeface="Calibri" panose="020F0502020204030204" pitchFamily="34" charset="0"/>
                        </a:rPr>
                        <a:t>Bin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Calibri" panose="020F0502020204030204" pitchFamily="34" charset="0"/>
                        </a:rPr>
                        <a:t>Frequency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Relative Frequency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Calibri" panose="020F0502020204030204" pitchFamily="34" charset="0"/>
                        </a:rPr>
                        <a:t>Cumulative Frequency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Cumulative Relative Frequency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26508"/>
                  </a:ext>
                </a:extLst>
              </a:tr>
              <a:tr h="336471">
                <a:tc>
                  <a:txBody>
                    <a:bodyPr/>
                    <a:lstStyle/>
                    <a:p>
                      <a:pPr algn="ctr" fontAlgn="b"/>
                      <a:r>
                        <a:rPr lang="en-US" sz="2000" b="0" i="0" u="none" strike="noStrike" dirty="0">
                          <a:solidFill>
                            <a:srgbClr val="000000"/>
                          </a:solidFill>
                          <a:effectLst/>
                          <a:latin typeface="Calibri" panose="020F0502020204030204" pitchFamily="34" charset="0"/>
                        </a:rPr>
                        <a:t>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 / 20 = 0.15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7105978"/>
                  </a:ext>
                </a:extLst>
              </a:tr>
              <a:tr h="336471">
                <a:tc>
                  <a:txBody>
                    <a:bodyPr/>
                    <a:lstStyle/>
                    <a:p>
                      <a:pPr algn="ctr" fontAlgn="b"/>
                      <a:r>
                        <a:rPr lang="en-US" sz="2000" b="0" i="0" u="none" strike="noStrike" dirty="0">
                          <a:solidFill>
                            <a:srgbClr val="000000"/>
                          </a:solidFill>
                          <a:effectLst/>
                          <a:latin typeface="Calibri" panose="020F0502020204030204" pitchFamily="34" charset="0"/>
                        </a:rPr>
                        <a:t>10-20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 + 2 = 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5 / 20 = 0.25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4074601"/>
                  </a:ext>
                </a:extLst>
              </a:tr>
              <a:tr h="336471">
                <a:tc>
                  <a:txBody>
                    <a:bodyPr/>
                    <a:lstStyle/>
                    <a:p>
                      <a:pPr algn="ctr" fontAlgn="b"/>
                      <a:r>
                        <a:rPr lang="en-US" sz="2000" b="0" i="0" u="none" strike="noStrike" dirty="0">
                          <a:solidFill>
                            <a:srgbClr val="000000"/>
                          </a:solidFill>
                          <a:effectLst/>
                          <a:latin typeface="Calibri" panose="020F0502020204030204" pitchFamily="34" charset="0"/>
                        </a:rPr>
                        <a:t>20-30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5 + 4 = 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0.45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7967940"/>
                  </a:ext>
                </a:extLst>
              </a:tr>
              <a:tr h="336471">
                <a:tc>
                  <a:txBody>
                    <a:bodyPr/>
                    <a:lstStyle/>
                    <a:p>
                      <a:pPr algn="ctr" fontAlgn="b"/>
                      <a:r>
                        <a:rPr lang="en-US" sz="2000" b="0" i="0" u="none" strike="noStrike" dirty="0">
                          <a:solidFill>
                            <a:srgbClr val="000000"/>
                          </a:solidFill>
                          <a:effectLst/>
                          <a:latin typeface="Calibri" panose="020F0502020204030204" pitchFamily="34" charset="0"/>
                        </a:rPr>
                        <a:t>30-40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0.65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6037633"/>
                  </a:ext>
                </a:extLst>
              </a:tr>
              <a:tr h="357500">
                <a:tc>
                  <a:txBody>
                    <a:bodyPr/>
                    <a:lstStyle/>
                    <a:p>
                      <a:pPr algn="ctr" fontAlgn="b"/>
                      <a:r>
                        <a:rPr lang="en-US" sz="2000" b="0" i="0" u="none" strike="noStrike" dirty="0">
                          <a:solidFill>
                            <a:srgbClr val="000000"/>
                          </a:solidFill>
                          <a:effectLst/>
                          <a:latin typeface="Calibri" panose="020F0502020204030204" pitchFamily="34" charset="0"/>
                        </a:rPr>
                        <a:t>40-50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6829587"/>
                  </a:ext>
                </a:extLst>
              </a:tr>
              <a:tr h="357500">
                <a:tc>
                  <a:txBody>
                    <a:bodyPr/>
                    <a:lstStyle/>
                    <a:p>
                      <a:pPr algn="ctr" fontAlgn="b"/>
                      <a:r>
                        <a:rPr lang="en-US" sz="2000" b="1" i="0" u="none" strike="noStrike">
                          <a:solidFill>
                            <a:srgbClr val="000000"/>
                          </a:solidFill>
                          <a:effectLst/>
                          <a:latin typeface="Calibri" panose="020F0502020204030204" pitchFamily="34" charset="0"/>
                        </a:rPr>
                        <a:t>Total: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14284941"/>
                  </a:ext>
                </a:extLst>
              </a:tr>
            </a:tbl>
          </a:graphicData>
        </a:graphic>
      </p:graphicFrame>
    </p:spTree>
    <p:extLst>
      <p:ext uri="{BB962C8B-B14F-4D97-AF65-F5344CB8AC3E}">
        <p14:creationId xmlns:p14="http://schemas.microsoft.com/office/powerpoint/2010/main" val="1107955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CD51A8-9145-4548-8768-53EB9D2B04C8}"/>
              </a:ext>
            </a:extLst>
          </p:cNvPr>
          <p:cNvSpPr>
            <a:spLocks noGrp="1"/>
          </p:cNvSpPr>
          <p:nvPr>
            <p:ph idx="1"/>
          </p:nvPr>
        </p:nvSpPr>
        <p:spPr/>
        <p:txBody>
          <a:bodyPr/>
          <a:lstStyle/>
          <a:p>
            <a:pPr marL="0" indent="0">
              <a:buNone/>
            </a:pPr>
            <a:r>
              <a:rPr lang="en-US" sz="2400" u="sng" dirty="0"/>
              <a:t>Graphs (in general)</a:t>
            </a:r>
            <a:endParaRPr lang="en-US" u="sng" dirty="0"/>
          </a:p>
          <a:p>
            <a:r>
              <a:rPr lang="en-US" sz="1800" dirty="0"/>
              <a:t>Use graphs to display data visually.</a:t>
            </a:r>
          </a:p>
          <a:p>
            <a:r>
              <a:rPr lang="en-US" sz="1800" dirty="0"/>
              <a:t>Important to know which type of data (qualitative or </a:t>
            </a:r>
            <a:r>
              <a:rPr lang="en-US" sz="1800" b="1" dirty="0"/>
              <a:t>quantitative</a:t>
            </a:r>
            <a:r>
              <a:rPr lang="en-US" sz="1800" dirty="0"/>
              <a:t>) each different type graph we discuss shows.</a:t>
            </a:r>
          </a:p>
          <a:p>
            <a:pPr marL="0" indent="0">
              <a:buNone/>
            </a:pPr>
            <a:endParaRPr lang="en-US" sz="1800" dirty="0"/>
          </a:p>
          <a:p>
            <a:pPr marL="0" indent="0">
              <a:buNone/>
            </a:pPr>
            <a:r>
              <a:rPr lang="en-US" sz="2000" u="sng" dirty="0"/>
              <a:t>Frequency Table Graphs</a:t>
            </a:r>
            <a:endParaRPr lang="en-US" sz="2000" dirty="0"/>
          </a:p>
          <a:p>
            <a:r>
              <a:rPr lang="en-US" sz="1800" dirty="0"/>
              <a:t>Frequency tables help construct Histograms and Relative Frequency Histograms.</a:t>
            </a:r>
          </a:p>
          <a:p>
            <a:r>
              <a:rPr lang="en-US" sz="1800" dirty="0"/>
              <a:t>To create these in graphs by hand or in Excel, you first have to make a frequency table.</a:t>
            </a:r>
            <a:br>
              <a:rPr lang="en-US" dirty="0"/>
            </a:br>
            <a:endParaRPr lang="en-US" u="sng" dirty="0"/>
          </a:p>
        </p:txBody>
      </p:sp>
      <p:sp>
        <p:nvSpPr>
          <p:cNvPr id="4" name="Title 1">
            <a:extLst>
              <a:ext uri="{FF2B5EF4-FFF2-40B4-BE49-F238E27FC236}">
                <a16:creationId xmlns:a16="http://schemas.microsoft.com/office/drawing/2014/main" id="{C1E48E10-2C4A-244E-B61F-045759C791CA}"/>
              </a:ext>
            </a:extLst>
          </p:cNvPr>
          <p:cNvSpPr>
            <a:spLocks noGrp="1"/>
          </p:cNvSpPr>
          <p:nvPr>
            <p:ph type="title"/>
          </p:nvPr>
        </p:nvSpPr>
        <p:spPr/>
        <p:txBody>
          <a:bodyPr>
            <a:normAutofit/>
          </a:bodyPr>
          <a:lstStyle/>
          <a:p>
            <a:r>
              <a:rPr lang="en-US" dirty="0"/>
              <a:t>Frequency Table Graphs</a:t>
            </a:r>
          </a:p>
        </p:txBody>
      </p:sp>
    </p:spTree>
    <p:extLst>
      <p:ext uri="{BB962C8B-B14F-4D97-AF65-F5344CB8AC3E}">
        <p14:creationId xmlns:p14="http://schemas.microsoft.com/office/powerpoint/2010/main" val="1720022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a:xfrm>
            <a:off x="638908" y="149337"/>
            <a:ext cx="10515600" cy="1325563"/>
          </a:xfrm>
        </p:spPr>
        <p:txBody>
          <a:bodyPr>
            <a:normAutofit/>
          </a:bodyPr>
          <a:lstStyle/>
          <a:p>
            <a:r>
              <a:rPr lang="en-US" dirty="0"/>
              <a:t>Histograms</a:t>
            </a:r>
          </a:p>
        </p:txBody>
      </p:sp>
      <p:sp>
        <p:nvSpPr>
          <p:cNvPr id="3" name="Content Placeholder 2">
            <a:extLst>
              <a:ext uri="{FF2B5EF4-FFF2-40B4-BE49-F238E27FC236}">
                <a16:creationId xmlns:a16="http://schemas.microsoft.com/office/drawing/2014/main" id="{AC7ED6BD-FA08-E648-98C7-E811F59DDFDA}"/>
              </a:ext>
            </a:extLst>
          </p:cNvPr>
          <p:cNvSpPr>
            <a:spLocks noGrp="1"/>
          </p:cNvSpPr>
          <p:nvPr>
            <p:ph idx="1"/>
          </p:nvPr>
        </p:nvSpPr>
        <p:spPr>
          <a:xfrm>
            <a:off x="838200" y="1145393"/>
            <a:ext cx="6254262" cy="4351338"/>
          </a:xfrm>
        </p:spPr>
        <p:txBody>
          <a:bodyPr>
            <a:noAutofit/>
          </a:bodyPr>
          <a:lstStyle/>
          <a:p>
            <a:pPr marL="0" indent="0">
              <a:buNone/>
            </a:pPr>
            <a:r>
              <a:rPr lang="en-US" sz="1600" u="sng" dirty="0"/>
              <a:t>Histograms</a:t>
            </a:r>
          </a:p>
          <a:p>
            <a:r>
              <a:rPr lang="en-US" sz="1600" dirty="0"/>
              <a:t>For </a:t>
            </a:r>
            <a:r>
              <a:rPr lang="en-US" sz="1600" b="1" dirty="0"/>
              <a:t>Quantitative</a:t>
            </a:r>
            <a:r>
              <a:rPr lang="en-US" sz="1600" dirty="0"/>
              <a:t> data.</a:t>
            </a:r>
          </a:p>
          <a:p>
            <a:r>
              <a:rPr lang="en-US" sz="1600" dirty="0"/>
              <a:t>Each bar represents a bin from the Freq table.</a:t>
            </a:r>
          </a:p>
          <a:p>
            <a:endParaRPr lang="en-US" sz="1600" dirty="0"/>
          </a:p>
          <a:p>
            <a:pPr marL="0" indent="0">
              <a:buNone/>
            </a:pPr>
            <a:r>
              <a:rPr lang="en-US" sz="1600" u="sng" dirty="0"/>
              <a:t>Features</a:t>
            </a:r>
          </a:p>
          <a:p>
            <a:r>
              <a:rPr lang="en-US" sz="1600" b="1" dirty="0"/>
              <a:t>Bars touch</a:t>
            </a:r>
            <a:r>
              <a:rPr lang="en-US" sz="1600" dirty="0"/>
              <a:t>! This is because we have to </a:t>
            </a:r>
            <a:r>
              <a:rPr lang="en-US" sz="1600" u="sng" dirty="0"/>
              <a:t>account for every possible value</a:t>
            </a:r>
            <a:r>
              <a:rPr lang="en-US" sz="1600" dirty="0"/>
              <a:t> along the x-axis.</a:t>
            </a:r>
          </a:p>
          <a:p>
            <a:r>
              <a:rPr lang="en-US" sz="1600" dirty="0"/>
              <a:t>Each bar is the </a:t>
            </a:r>
            <a:r>
              <a:rPr lang="en-US" sz="1600" b="1" dirty="0"/>
              <a:t>same width</a:t>
            </a:r>
            <a:r>
              <a:rPr lang="en-US" sz="1600" dirty="0"/>
              <a:t>.</a:t>
            </a:r>
          </a:p>
          <a:p>
            <a:pPr lvl="1"/>
            <a:r>
              <a:rPr lang="en-US" sz="1600" dirty="0"/>
              <a:t>This makes </a:t>
            </a:r>
            <a:r>
              <a:rPr lang="en-US" sz="1600" u="sng" dirty="0"/>
              <a:t>comparisons</a:t>
            </a:r>
            <a:r>
              <a:rPr lang="en-US" sz="1600" dirty="0"/>
              <a:t> across bars </a:t>
            </a:r>
            <a:r>
              <a:rPr lang="en-US" sz="1600" u="sng" dirty="0"/>
              <a:t>valid</a:t>
            </a:r>
            <a:r>
              <a:rPr lang="en-US" sz="1600" dirty="0"/>
              <a:t>!</a:t>
            </a:r>
          </a:p>
          <a:p>
            <a:r>
              <a:rPr lang="en-US" sz="1600" u="sng" dirty="0"/>
              <a:t>Heights</a:t>
            </a:r>
            <a:r>
              <a:rPr lang="en-US" sz="1600" dirty="0"/>
              <a:t> of each bar represents the </a:t>
            </a:r>
            <a:r>
              <a:rPr lang="en-US" sz="1600" u="sng" dirty="0"/>
              <a:t>Frequency</a:t>
            </a:r>
            <a:r>
              <a:rPr lang="en-US" sz="1600" dirty="0"/>
              <a:t> for that bin.</a:t>
            </a:r>
          </a:p>
          <a:p>
            <a:r>
              <a:rPr lang="en-US" sz="1600" u="sng" dirty="0"/>
              <a:t>Sum</a:t>
            </a:r>
            <a:r>
              <a:rPr lang="en-US" sz="1600" dirty="0"/>
              <a:t> of all the heights equals the </a:t>
            </a:r>
            <a:r>
              <a:rPr lang="en-US" sz="1600" u="sng" dirty="0"/>
              <a:t>total sample size</a:t>
            </a:r>
            <a:r>
              <a:rPr lang="en-US" sz="1600" dirty="0"/>
              <a:t>.</a:t>
            </a:r>
          </a:p>
          <a:p>
            <a:r>
              <a:rPr lang="en-US" sz="1600" b="1" dirty="0"/>
              <a:t>CAN’T tell the specific value of observations, only the interval its in.</a:t>
            </a:r>
          </a:p>
          <a:p>
            <a:pPr lvl="1"/>
            <a:r>
              <a:rPr lang="en-US" sz="1600" dirty="0"/>
              <a:t>This is why we </a:t>
            </a:r>
            <a:r>
              <a:rPr lang="en-US" sz="1600" u="sng" dirty="0"/>
              <a:t>lose information</a:t>
            </a:r>
            <a:r>
              <a:rPr lang="en-US" sz="1600" dirty="0"/>
              <a:t> when </a:t>
            </a:r>
            <a:r>
              <a:rPr lang="en-US" sz="1600" u="sng" dirty="0"/>
              <a:t>grouping</a:t>
            </a:r>
            <a:r>
              <a:rPr lang="en-US" sz="1600" dirty="0"/>
              <a:t> the data for Freq Tables / Histograms.</a:t>
            </a:r>
          </a:p>
          <a:p>
            <a:pPr marL="0" indent="0">
              <a:buNone/>
            </a:pPr>
            <a:r>
              <a:rPr lang="en-US" sz="1600" u="sng" dirty="0"/>
              <a:t>Advantages</a:t>
            </a:r>
          </a:p>
          <a:p>
            <a:r>
              <a:rPr lang="en-US" sz="1600" dirty="0"/>
              <a:t>Pretty simple.</a:t>
            </a:r>
          </a:p>
          <a:p>
            <a:r>
              <a:rPr lang="en-US" sz="1600" dirty="0"/>
              <a:t>Shows </a:t>
            </a:r>
            <a:r>
              <a:rPr lang="en-US" sz="1600" b="1" dirty="0"/>
              <a:t>shape </a:t>
            </a:r>
            <a:r>
              <a:rPr lang="en-US" sz="1600" dirty="0"/>
              <a:t>and </a:t>
            </a:r>
            <a:r>
              <a:rPr lang="en-US" sz="1600" b="1" dirty="0"/>
              <a:t>mode</a:t>
            </a:r>
            <a:r>
              <a:rPr lang="en-US" sz="1600" dirty="0"/>
              <a:t> (the most common value) well!</a:t>
            </a:r>
          </a:p>
        </p:txBody>
      </p:sp>
      <p:pic>
        <p:nvPicPr>
          <p:cNvPr id="9" name="Picture 8">
            <a:extLst>
              <a:ext uri="{FF2B5EF4-FFF2-40B4-BE49-F238E27FC236}">
                <a16:creationId xmlns:a16="http://schemas.microsoft.com/office/drawing/2014/main" id="{FF74175C-DAC8-184A-857A-3022AEC0C4F3}"/>
              </a:ext>
            </a:extLst>
          </p:cNvPr>
          <p:cNvPicPr>
            <a:picLocks noChangeAspect="1"/>
          </p:cNvPicPr>
          <p:nvPr/>
        </p:nvPicPr>
        <p:blipFill>
          <a:blip r:embed="rId2"/>
          <a:stretch>
            <a:fillRect/>
          </a:stretch>
        </p:blipFill>
        <p:spPr>
          <a:xfrm>
            <a:off x="8119043" y="341854"/>
            <a:ext cx="3234757" cy="2682717"/>
          </a:xfrm>
          <a:prstGeom prst="rect">
            <a:avLst/>
          </a:prstGeom>
        </p:spPr>
      </p:pic>
      <p:pic>
        <p:nvPicPr>
          <p:cNvPr id="12" name="Picture 11">
            <a:extLst>
              <a:ext uri="{FF2B5EF4-FFF2-40B4-BE49-F238E27FC236}">
                <a16:creationId xmlns:a16="http://schemas.microsoft.com/office/drawing/2014/main" id="{BEFE913D-5C05-224F-9FFC-CE23B2766234}"/>
              </a:ext>
            </a:extLst>
          </p:cNvPr>
          <p:cNvPicPr>
            <a:picLocks noChangeAspect="1"/>
          </p:cNvPicPr>
          <p:nvPr/>
        </p:nvPicPr>
        <p:blipFill>
          <a:blip r:embed="rId3"/>
          <a:stretch>
            <a:fillRect/>
          </a:stretch>
        </p:blipFill>
        <p:spPr>
          <a:xfrm>
            <a:off x="8119043" y="3429000"/>
            <a:ext cx="3493837" cy="2995409"/>
          </a:xfrm>
          <a:prstGeom prst="rect">
            <a:avLst/>
          </a:prstGeom>
        </p:spPr>
      </p:pic>
    </p:spTree>
    <p:extLst>
      <p:ext uri="{BB962C8B-B14F-4D97-AF65-F5344CB8AC3E}">
        <p14:creationId xmlns:p14="http://schemas.microsoft.com/office/powerpoint/2010/main" val="3368717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p:txBody>
          <a:bodyPr>
            <a:normAutofit/>
          </a:bodyPr>
          <a:lstStyle/>
          <a:p>
            <a:r>
              <a:rPr lang="en-US" dirty="0"/>
              <a:t>LCQ: Histograms</a:t>
            </a:r>
          </a:p>
        </p:txBody>
      </p:sp>
      <p:sp>
        <p:nvSpPr>
          <p:cNvPr id="6" name="Content Placeholder 2">
            <a:extLst>
              <a:ext uri="{FF2B5EF4-FFF2-40B4-BE49-F238E27FC236}">
                <a16:creationId xmlns:a16="http://schemas.microsoft.com/office/drawing/2014/main" id="{BC3435FD-2A13-254D-9E69-84D58AADCCE9}"/>
              </a:ext>
            </a:extLst>
          </p:cNvPr>
          <p:cNvSpPr>
            <a:spLocks noGrp="1"/>
          </p:cNvSpPr>
          <p:nvPr>
            <p:ph idx="1"/>
          </p:nvPr>
        </p:nvSpPr>
        <p:spPr>
          <a:xfrm>
            <a:off x="565741" y="1690687"/>
            <a:ext cx="5260628" cy="5003189"/>
          </a:xfrm>
        </p:spPr>
        <p:txBody>
          <a:bodyPr>
            <a:normAutofit/>
          </a:bodyPr>
          <a:lstStyle/>
          <a:p>
            <a:r>
              <a:rPr lang="en-US" sz="1800" dirty="0"/>
              <a:t>Data (20 observations):</a:t>
            </a:r>
          </a:p>
          <a:p>
            <a:pPr lvl="1"/>
            <a:r>
              <a:rPr lang="en-US" sz="2000" dirty="0"/>
              <a:t>38, 33, 5, 5, 47, 29, 24, 42, 3, 18,             30, 46, 25, 44, 40, 42, 39, 44, 29, 13</a:t>
            </a:r>
          </a:p>
          <a:p>
            <a:pPr marL="0" indent="0">
              <a:buNone/>
            </a:pPr>
            <a:endParaRPr lang="en-US" sz="1400" dirty="0"/>
          </a:p>
          <a:p>
            <a:pPr marL="0" indent="0">
              <a:buNone/>
            </a:pPr>
            <a:r>
              <a:rPr lang="en-US" sz="1800" u="sng" dirty="0"/>
              <a:t>Sketch a Histogram</a:t>
            </a:r>
          </a:p>
          <a:p>
            <a:endParaRPr lang="en-US" sz="1800" b="1" dirty="0"/>
          </a:p>
          <a:p>
            <a:endParaRPr lang="en-US" sz="1600" dirty="0"/>
          </a:p>
        </p:txBody>
      </p:sp>
      <p:graphicFrame>
        <p:nvGraphicFramePr>
          <p:cNvPr id="10" name="Table 9">
            <a:extLst>
              <a:ext uri="{FF2B5EF4-FFF2-40B4-BE49-F238E27FC236}">
                <a16:creationId xmlns:a16="http://schemas.microsoft.com/office/drawing/2014/main" id="{5F9AA146-14CB-F943-9760-53152AFF2D4A}"/>
              </a:ext>
            </a:extLst>
          </p:cNvPr>
          <p:cNvGraphicFramePr>
            <a:graphicFrameLocks noGrp="1"/>
          </p:cNvGraphicFramePr>
          <p:nvPr/>
        </p:nvGraphicFramePr>
        <p:xfrm>
          <a:off x="6365633" y="259612"/>
          <a:ext cx="5006522" cy="2862149"/>
        </p:xfrm>
        <a:graphic>
          <a:graphicData uri="http://schemas.openxmlformats.org/drawingml/2006/table">
            <a:tbl>
              <a:tblPr/>
              <a:tblGrid>
                <a:gridCol w="1322618">
                  <a:extLst>
                    <a:ext uri="{9D8B030D-6E8A-4147-A177-3AD203B41FA5}">
                      <a16:colId xmlns:a16="http://schemas.microsoft.com/office/drawing/2014/main" val="2539049568"/>
                    </a:ext>
                  </a:extLst>
                </a:gridCol>
                <a:gridCol w="1733602">
                  <a:extLst>
                    <a:ext uri="{9D8B030D-6E8A-4147-A177-3AD203B41FA5}">
                      <a16:colId xmlns:a16="http://schemas.microsoft.com/office/drawing/2014/main" val="1468973962"/>
                    </a:ext>
                  </a:extLst>
                </a:gridCol>
                <a:gridCol w="1950302">
                  <a:extLst>
                    <a:ext uri="{9D8B030D-6E8A-4147-A177-3AD203B41FA5}">
                      <a16:colId xmlns:a16="http://schemas.microsoft.com/office/drawing/2014/main" val="3093822696"/>
                    </a:ext>
                  </a:extLst>
                </a:gridCol>
              </a:tblGrid>
              <a:tr h="707375">
                <a:tc>
                  <a:txBody>
                    <a:bodyPr/>
                    <a:lstStyle/>
                    <a:p>
                      <a:pPr algn="ctr" fontAlgn="ctr"/>
                      <a:r>
                        <a:rPr lang="en-US" sz="2000" b="1" i="0" u="none" strike="noStrike" dirty="0">
                          <a:solidFill>
                            <a:srgbClr val="000000"/>
                          </a:solidFill>
                          <a:effectLst/>
                          <a:latin typeface="Calibri" panose="020F0502020204030204" pitchFamily="34" charset="0"/>
                        </a:rPr>
                        <a:t>Bin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Frequency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Relative Frequency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9527684"/>
                  </a:ext>
                </a:extLst>
              </a:tr>
              <a:tr h="359129">
                <a:tc>
                  <a:txBody>
                    <a:bodyPr/>
                    <a:lstStyle/>
                    <a:p>
                      <a:pPr algn="ctr" fontAlgn="b"/>
                      <a:r>
                        <a:rPr lang="en-US" sz="2000" b="0" i="0" u="none" strike="noStrike" dirty="0">
                          <a:solidFill>
                            <a:srgbClr val="000000"/>
                          </a:solidFill>
                          <a:effectLst/>
                          <a:latin typeface="Calibri" panose="020F0502020204030204" pitchFamily="34" charset="0"/>
                        </a:rPr>
                        <a:t>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3/20 = 0.15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283273"/>
                  </a:ext>
                </a:extLst>
              </a:tr>
              <a:tr h="359129">
                <a:tc>
                  <a:txBody>
                    <a:bodyPr/>
                    <a:lstStyle/>
                    <a:p>
                      <a:pPr algn="ctr" fontAlgn="b"/>
                      <a:r>
                        <a:rPr lang="en-US" sz="2000" b="0" i="0" u="none" strike="noStrike" dirty="0">
                          <a:solidFill>
                            <a:srgbClr val="000000"/>
                          </a:solidFill>
                          <a:effectLst/>
                          <a:latin typeface="Calibri" panose="020F0502020204030204" pitchFamily="34" charset="0"/>
                        </a:rPr>
                        <a:t>10-20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2/20 = 0.1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4506903"/>
                  </a:ext>
                </a:extLst>
              </a:tr>
              <a:tr h="359129">
                <a:tc>
                  <a:txBody>
                    <a:bodyPr/>
                    <a:lstStyle/>
                    <a:p>
                      <a:pPr algn="ctr" fontAlgn="b"/>
                      <a:r>
                        <a:rPr lang="en-US" sz="2000" b="0" i="0" u="none" strike="noStrike" dirty="0">
                          <a:solidFill>
                            <a:srgbClr val="000000"/>
                          </a:solidFill>
                          <a:effectLst/>
                          <a:latin typeface="Calibri" panose="020F0502020204030204" pitchFamily="34" charset="0"/>
                        </a:rPr>
                        <a:t>20-30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946823"/>
                  </a:ext>
                </a:extLst>
              </a:tr>
              <a:tr h="359129">
                <a:tc>
                  <a:txBody>
                    <a:bodyPr/>
                    <a:lstStyle/>
                    <a:p>
                      <a:pPr algn="ctr" fontAlgn="b"/>
                      <a:r>
                        <a:rPr lang="en-US" sz="2000" b="0" i="0" u="none" strike="noStrike" dirty="0">
                          <a:solidFill>
                            <a:srgbClr val="000000"/>
                          </a:solidFill>
                          <a:effectLst/>
                          <a:latin typeface="Calibri" panose="020F0502020204030204" pitchFamily="34" charset="0"/>
                        </a:rPr>
                        <a:t>30-40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788336"/>
                  </a:ext>
                </a:extLst>
              </a:tr>
              <a:tr h="359129">
                <a:tc>
                  <a:txBody>
                    <a:bodyPr/>
                    <a:lstStyle/>
                    <a:p>
                      <a:pPr algn="ctr" fontAlgn="b"/>
                      <a:r>
                        <a:rPr lang="en-US" sz="2000" b="0" i="0" u="none" strike="noStrike" dirty="0">
                          <a:solidFill>
                            <a:srgbClr val="000000"/>
                          </a:solidFill>
                          <a:effectLst/>
                          <a:latin typeface="Calibri" panose="020F0502020204030204" pitchFamily="34" charset="0"/>
                        </a:rPr>
                        <a:t>40-50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2465982"/>
                  </a:ext>
                </a:extLst>
              </a:tr>
              <a:tr h="359129">
                <a:tc>
                  <a:txBody>
                    <a:bodyPr/>
                    <a:lstStyle/>
                    <a:p>
                      <a:pPr algn="ctr" fontAlgn="b"/>
                      <a:r>
                        <a:rPr lang="en-US" sz="2000" b="1" i="0" u="none" strike="noStrike">
                          <a:solidFill>
                            <a:srgbClr val="000000"/>
                          </a:solidFill>
                          <a:effectLst/>
                          <a:latin typeface="Calibri" panose="020F0502020204030204" pitchFamily="34" charset="0"/>
                        </a:rPr>
                        <a:t>Total: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62471"/>
                  </a:ext>
                </a:extLst>
              </a:tr>
            </a:tbl>
          </a:graphicData>
        </a:graphic>
      </p:graphicFrame>
      <p:sp>
        <p:nvSpPr>
          <p:cNvPr id="3" name="TextBox 2">
            <a:extLst>
              <a:ext uri="{FF2B5EF4-FFF2-40B4-BE49-F238E27FC236}">
                <a16:creationId xmlns:a16="http://schemas.microsoft.com/office/drawing/2014/main" id="{51D62C2E-F47A-9249-A222-6C4CDE49A42C}"/>
              </a:ext>
            </a:extLst>
          </p:cNvPr>
          <p:cNvSpPr txBox="1"/>
          <p:nvPr/>
        </p:nvSpPr>
        <p:spPr>
          <a:xfrm>
            <a:off x="6003091" y="3505057"/>
            <a:ext cx="5884954" cy="2308324"/>
          </a:xfrm>
          <a:prstGeom prst="rect">
            <a:avLst/>
          </a:prstGeom>
          <a:noFill/>
        </p:spPr>
        <p:txBody>
          <a:bodyPr wrap="square" rtlCol="0">
            <a:spAutoFit/>
          </a:bodyPr>
          <a:lstStyle/>
          <a:p>
            <a:r>
              <a:rPr lang="en-US" sz="1600" u="sng" dirty="0"/>
              <a:t>Questions we can ask</a:t>
            </a:r>
            <a:r>
              <a:rPr lang="en-US" sz="1600" dirty="0"/>
              <a:t>:</a:t>
            </a:r>
          </a:p>
          <a:p>
            <a:endParaRPr lang="en-US" sz="1600" dirty="0"/>
          </a:p>
          <a:p>
            <a:r>
              <a:rPr lang="en-US" sz="1600" b="1" dirty="0"/>
              <a:t>Context</a:t>
            </a:r>
            <a:r>
              <a:rPr lang="en-US" sz="1600" dirty="0"/>
              <a:t>: Lets say this data represents the scores for a football team.</a:t>
            </a:r>
          </a:p>
          <a:p>
            <a:endParaRPr lang="en-US" sz="1600" dirty="0"/>
          </a:p>
          <a:p>
            <a:pPr marL="342900" indent="-342900">
              <a:buFont typeface="+mj-lt"/>
              <a:buAutoNum type="arabicParenR"/>
            </a:pPr>
            <a:r>
              <a:rPr lang="en-US" sz="1600" dirty="0"/>
              <a:t>What is the range of scores?</a:t>
            </a:r>
            <a:endParaRPr lang="en-US" sz="1600" i="1" dirty="0">
              <a:solidFill>
                <a:srgbClr val="FF0000"/>
              </a:solidFill>
            </a:endParaRPr>
          </a:p>
          <a:p>
            <a:pPr marL="342900" indent="-342900">
              <a:buFont typeface="+mj-lt"/>
              <a:buAutoNum type="arabicParenR"/>
            </a:pPr>
            <a:endParaRPr lang="en-US" sz="1600" dirty="0"/>
          </a:p>
          <a:p>
            <a:pPr marL="342900" indent="-342900">
              <a:buFont typeface="+mj-lt"/>
              <a:buAutoNum type="arabicParenR"/>
            </a:pPr>
            <a:r>
              <a:rPr lang="en-US" sz="1600" dirty="0"/>
              <a:t>How many games had 30 or more points (score ≥ 30)?</a:t>
            </a:r>
            <a:endParaRPr lang="en-US" sz="1600" i="1" dirty="0">
              <a:solidFill>
                <a:srgbClr val="FF0000"/>
              </a:solidFill>
            </a:endParaRPr>
          </a:p>
          <a:p>
            <a:pPr marL="342900" indent="-342900">
              <a:buFont typeface="+mj-lt"/>
              <a:buAutoNum type="arabicParenR"/>
            </a:pPr>
            <a:endParaRPr lang="en-US" sz="1600" dirty="0"/>
          </a:p>
          <a:p>
            <a:pPr marL="342900" indent="-342900">
              <a:buFont typeface="+mj-lt"/>
              <a:buAutoNum type="arabicParenR"/>
            </a:pPr>
            <a:r>
              <a:rPr lang="en-US" sz="1600" dirty="0"/>
              <a:t>What percentage of games had less than 20 points (score &lt; 20)? </a:t>
            </a:r>
          </a:p>
        </p:txBody>
      </p:sp>
    </p:spTree>
    <p:extLst>
      <p:ext uri="{BB962C8B-B14F-4D97-AF65-F5344CB8AC3E}">
        <p14:creationId xmlns:p14="http://schemas.microsoft.com/office/powerpoint/2010/main" val="4115166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p:txBody>
          <a:bodyPr>
            <a:normAutofit/>
          </a:bodyPr>
          <a:lstStyle/>
          <a:p>
            <a:r>
              <a:rPr lang="en-US" dirty="0"/>
              <a:t>LCQ: Histograms</a:t>
            </a:r>
          </a:p>
        </p:txBody>
      </p:sp>
      <p:sp>
        <p:nvSpPr>
          <p:cNvPr id="6" name="Content Placeholder 2">
            <a:extLst>
              <a:ext uri="{FF2B5EF4-FFF2-40B4-BE49-F238E27FC236}">
                <a16:creationId xmlns:a16="http://schemas.microsoft.com/office/drawing/2014/main" id="{BC3435FD-2A13-254D-9E69-84D58AADCCE9}"/>
              </a:ext>
            </a:extLst>
          </p:cNvPr>
          <p:cNvSpPr>
            <a:spLocks noGrp="1"/>
          </p:cNvSpPr>
          <p:nvPr>
            <p:ph idx="1"/>
          </p:nvPr>
        </p:nvSpPr>
        <p:spPr>
          <a:xfrm>
            <a:off x="565741" y="1690687"/>
            <a:ext cx="5260628" cy="5003189"/>
          </a:xfrm>
        </p:spPr>
        <p:txBody>
          <a:bodyPr>
            <a:normAutofit/>
          </a:bodyPr>
          <a:lstStyle/>
          <a:p>
            <a:r>
              <a:rPr lang="en-US" sz="1800" dirty="0"/>
              <a:t>Data (20 observations):</a:t>
            </a:r>
          </a:p>
          <a:p>
            <a:pPr lvl="1"/>
            <a:r>
              <a:rPr lang="en-US" sz="2000" dirty="0"/>
              <a:t>38, 33, 5, 5, 47, 29, 24, 42, 3, 18,             30, 46, 25, 44, 40, 42, 39, 44, 29, 13</a:t>
            </a:r>
          </a:p>
          <a:p>
            <a:pPr marL="0" indent="0">
              <a:buNone/>
            </a:pPr>
            <a:endParaRPr lang="en-US" sz="1400" dirty="0"/>
          </a:p>
          <a:p>
            <a:pPr marL="0" indent="0">
              <a:buNone/>
            </a:pPr>
            <a:r>
              <a:rPr lang="en-US" sz="1800" u="sng" dirty="0"/>
              <a:t>Sketch a Histogram</a:t>
            </a:r>
          </a:p>
          <a:p>
            <a:endParaRPr lang="en-US" sz="1800" b="1" dirty="0"/>
          </a:p>
          <a:p>
            <a:endParaRPr lang="en-US" sz="1600" dirty="0"/>
          </a:p>
        </p:txBody>
      </p:sp>
      <p:graphicFrame>
        <p:nvGraphicFramePr>
          <p:cNvPr id="10" name="Table 9">
            <a:extLst>
              <a:ext uri="{FF2B5EF4-FFF2-40B4-BE49-F238E27FC236}">
                <a16:creationId xmlns:a16="http://schemas.microsoft.com/office/drawing/2014/main" id="{5F9AA146-14CB-F943-9760-53152AFF2D4A}"/>
              </a:ext>
            </a:extLst>
          </p:cNvPr>
          <p:cNvGraphicFramePr>
            <a:graphicFrameLocks noGrp="1"/>
          </p:cNvGraphicFramePr>
          <p:nvPr/>
        </p:nvGraphicFramePr>
        <p:xfrm>
          <a:off x="6365633" y="259612"/>
          <a:ext cx="5006522" cy="2862149"/>
        </p:xfrm>
        <a:graphic>
          <a:graphicData uri="http://schemas.openxmlformats.org/drawingml/2006/table">
            <a:tbl>
              <a:tblPr/>
              <a:tblGrid>
                <a:gridCol w="1322618">
                  <a:extLst>
                    <a:ext uri="{9D8B030D-6E8A-4147-A177-3AD203B41FA5}">
                      <a16:colId xmlns:a16="http://schemas.microsoft.com/office/drawing/2014/main" val="2539049568"/>
                    </a:ext>
                  </a:extLst>
                </a:gridCol>
                <a:gridCol w="1733602">
                  <a:extLst>
                    <a:ext uri="{9D8B030D-6E8A-4147-A177-3AD203B41FA5}">
                      <a16:colId xmlns:a16="http://schemas.microsoft.com/office/drawing/2014/main" val="1468973962"/>
                    </a:ext>
                  </a:extLst>
                </a:gridCol>
                <a:gridCol w="1950302">
                  <a:extLst>
                    <a:ext uri="{9D8B030D-6E8A-4147-A177-3AD203B41FA5}">
                      <a16:colId xmlns:a16="http://schemas.microsoft.com/office/drawing/2014/main" val="3093822696"/>
                    </a:ext>
                  </a:extLst>
                </a:gridCol>
              </a:tblGrid>
              <a:tr h="707375">
                <a:tc>
                  <a:txBody>
                    <a:bodyPr/>
                    <a:lstStyle/>
                    <a:p>
                      <a:pPr algn="ctr" fontAlgn="ctr"/>
                      <a:r>
                        <a:rPr lang="en-US" sz="2000" b="1" i="0" u="none" strike="noStrike" dirty="0">
                          <a:solidFill>
                            <a:srgbClr val="000000"/>
                          </a:solidFill>
                          <a:effectLst/>
                          <a:latin typeface="Calibri" panose="020F0502020204030204" pitchFamily="34" charset="0"/>
                        </a:rPr>
                        <a:t>Bin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Frequency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Relative Frequency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9527684"/>
                  </a:ext>
                </a:extLst>
              </a:tr>
              <a:tr h="359129">
                <a:tc>
                  <a:txBody>
                    <a:bodyPr/>
                    <a:lstStyle/>
                    <a:p>
                      <a:pPr algn="ctr" fontAlgn="b"/>
                      <a:r>
                        <a:rPr lang="en-US" sz="2000" b="0" i="0" u="none" strike="noStrike" dirty="0">
                          <a:solidFill>
                            <a:srgbClr val="000000"/>
                          </a:solidFill>
                          <a:effectLst/>
                          <a:latin typeface="Calibri" panose="020F0502020204030204" pitchFamily="34" charset="0"/>
                        </a:rPr>
                        <a:t>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3/20 = 0.15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283273"/>
                  </a:ext>
                </a:extLst>
              </a:tr>
              <a:tr h="359129">
                <a:tc>
                  <a:txBody>
                    <a:bodyPr/>
                    <a:lstStyle/>
                    <a:p>
                      <a:pPr algn="ctr" fontAlgn="b"/>
                      <a:r>
                        <a:rPr lang="en-US" sz="2000" b="0" i="0" u="none" strike="noStrike" dirty="0">
                          <a:solidFill>
                            <a:srgbClr val="000000"/>
                          </a:solidFill>
                          <a:effectLst/>
                          <a:latin typeface="Calibri" panose="020F0502020204030204" pitchFamily="34" charset="0"/>
                        </a:rPr>
                        <a:t>10-20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2/20 = 0.1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4506903"/>
                  </a:ext>
                </a:extLst>
              </a:tr>
              <a:tr h="359129">
                <a:tc>
                  <a:txBody>
                    <a:bodyPr/>
                    <a:lstStyle/>
                    <a:p>
                      <a:pPr algn="ctr" fontAlgn="b"/>
                      <a:r>
                        <a:rPr lang="en-US" sz="2000" b="0" i="0" u="none" strike="noStrike" dirty="0">
                          <a:solidFill>
                            <a:srgbClr val="000000"/>
                          </a:solidFill>
                          <a:effectLst/>
                          <a:latin typeface="Calibri" panose="020F0502020204030204" pitchFamily="34" charset="0"/>
                        </a:rPr>
                        <a:t>20-30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946823"/>
                  </a:ext>
                </a:extLst>
              </a:tr>
              <a:tr h="359129">
                <a:tc>
                  <a:txBody>
                    <a:bodyPr/>
                    <a:lstStyle/>
                    <a:p>
                      <a:pPr algn="ctr" fontAlgn="b"/>
                      <a:r>
                        <a:rPr lang="en-US" sz="2000" b="0" i="0" u="none" strike="noStrike" dirty="0">
                          <a:solidFill>
                            <a:srgbClr val="000000"/>
                          </a:solidFill>
                          <a:effectLst/>
                          <a:latin typeface="Calibri" panose="020F0502020204030204" pitchFamily="34" charset="0"/>
                        </a:rPr>
                        <a:t>30-40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788336"/>
                  </a:ext>
                </a:extLst>
              </a:tr>
              <a:tr h="359129">
                <a:tc>
                  <a:txBody>
                    <a:bodyPr/>
                    <a:lstStyle/>
                    <a:p>
                      <a:pPr algn="ctr" fontAlgn="b"/>
                      <a:r>
                        <a:rPr lang="en-US" sz="2000" b="0" i="0" u="none" strike="noStrike" dirty="0">
                          <a:solidFill>
                            <a:srgbClr val="000000"/>
                          </a:solidFill>
                          <a:effectLst/>
                          <a:latin typeface="Calibri" panose="020F0502020204030204" pitchFamily="34" charset="0"/>
                        </a:rPr>
                        <a:t>40-50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2465982"/>
                  </a:ext>
                </a:extLst>
              </a:tr>
              <a:tr h="359129">
                <a:tc>
                  <a:txBody>
                    <a:bodyPr/>
                    <a:lstStyle/>
                    <a:p>
                      <a:pPr algn="ctr" fontAlgn="b"/>
                      <a:r>
                        <a:rPr lang="en-US" sz="2000" b="1" i="0" u="none" strike="noStrike">
                          <a:solidFill>
                            <a:srgbClr val="000000"/>
                          </a:solidFill>
                          <a:effectLst/>
                          <a:latin typeface="Calibri" panose="020F0502020204030204" pitchFamily="34" charset="0"/>
                        </a:rPr>
                        <a:t>Total: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62471"/>
                  </a:ext>
                </a:extLst>
              </a:tr>
            </a:tbl>
          </a:graphicData>
        </a:graphic>
      </p:graphicFrame>
      <p:sp>
        <p:nvSpPr>
          <p:cNvPr id="3" name="TextBox 2">
            <a:extLst>
              <a:ext uri="{FF2B5EF4-FFF2-40B4-BE49-F238E27FC236}">
                <a16:creationId xmlns:a16="http://schemas.microsoft.com/office/drawing/2014/main" id="{51D62C2E-F47A-9249-A222-6C4CDE49A42C}"/>
              </a:ext>
            </a:extLst>
          </p:cNvPr>
          <p:cNvSpPr txBox="1"/>
          <p:nvPr/>
        </p:nvSpPr>
        <p:spPr>
          <a:xfrm>
            <a:off x="6003091" y="3505057"/>
            <a:ext cx="5884954" cy="2554545"/>
          </a:xfrm>
          <a:prstGeom prst="rect">
            <a:avLst/>
          </a:prstGeom>
          <a:noFill/>
        </p:spPr>
        <p:txBody>
          <a:bodyPr wrap="square" rtlCol="0">
            <a:spAutoFit/>
          </a:bodyPr>
          <a:lstStyle/>
          <a:p>
            <a:r>
              <a:rPr lang="en-US" sz="1600" u="sng" dirty="0"/>
              <a:t>Questions we can ask</a:t>
            </a:r>
            <a:r>
              <a:rPr lang="en-US" sz="1600" dirty="0"/>
              <a:t>:</a:t>
            </a:r>
          </a:p>
          <a:p>
            <a:endParaRPr lang="en-US" sz="1600" dirty="0"/>
          </a:p>
          <a:p>
            <a:r>
              <a:rPr lang="en-US" sz="1600" b="1" dirty="0"/>
              <a:t>Context</a:t>
            </a:r>
            <a:r>
              <a:rPr lang="en-US" sz="1600" dirty="0"/>
              <a:t>: Lets say this data represents the scores for a football team.</a:t>
            </a:r>
          </a:p>
          <a:p>
            <a:endParaRPr lang="en-US" sz="1600" dirty="0"/>
          </a:p>
          <a:p>
            <a:pPr marL="342900" indent="-342900">
              <a:buFont typeface="+mj-lt"/>
              <a:buAutoNum type="arabicParenR"/>
            </a:pPr>
            <a:r>
              <a:rPr lang="en-US" sz="1600" dirty="0"/>
              <a:t>What is the range of scores? </a:t>
            </a:r>
            <a:r>
              <a:rPr lang="en-US" sz="1600" i="1" dirty="0">
                <a:solidFill>
                  <a:srgbClr val="FF0000"/>
                </a:solidFill>
              </a:rPr>
              <a:t>Scores range from 0 to 50</a:t>
            </a:r>
          </a:p>
          <a:p>
            <a:pPr marL="342900" indent="-342900">
              <a:buFont typeface="+mj-lt"/>
              <a:buAutoNum type="arabicParenR"/>
            </a:pPr>
            <a:endParaRPr lang="en-US" sz="1600" dirty="0"/>
          </a:p>
          <a:p>
            <a:pPr marL="342900" indent="-342900">
              <a:buFont typeface="+mj-lt"/>
              <a:buAutoNum type="arabicParenR"/>
            </a:pPr>
            <a:r>
              <a:rPr lang="en-US" sz="1600" dirty="0"/>
              <a:t>How many games had 30 or more points (score ≥ 30)? </a:t>
            </a:r>
            <a:r>
              <a:rPr lang="en-US" sz="1600" i="1" dirty="0">
                <a:solidFill>
                  <a:srgbClr val="FF0000"/>
                </a:solidFill>
              </a:rPr>
              <a:t>4 + 7 = 11</a:t>
            </a:r>
          </a:p>
          <a:p>
            <a:pPr marL="342900" indent="-342900">
              <a:buFont typeface="+mj-lt"/>
              <a:buAutoNum type="arabicParenR"/>
            </a:pPr>
            <a:endParaRPr lang="en-US" sz="1600" dirty="0"/>
          </a:p>
          <a:p>
            <a:pPr marL="342900" indent="-342900">
              <a:buFont typeface="+mj-lt"/>
              <a:buAutoNum type="arabicParenR"/>
            </a:pPr>
            <a:r>
              <a:rPr lang="en-US" sz="1600" dirty="0"/>
              <a:t>What percentage of games had less than 20 points (score &lt; 20)? </a:t>
            </a:r>
          </a:p>
          <a:p>
            <a:r>
              <a:rPr lang="en-US" sz="1600" i="1" dirty="0">
                <a:solidFill>
                  <a:srgbClr val="FF0000"/>
                </a:solidFill>
              </a:rPr>
              <a:t> 0.1 + 0.15 = 0.25 or (3 + 2) / 20</a:t>
            </a:r>
          </a:p>
        </p:txBody>
      </p:sp>
      <p:grpSp>
        <p:nvGrpSpPr>
          <p:cNvPr id="73" name="Group 72">
            <a:extLst>
              <a:ext uri="{FF2B5EF4-FFF2-40B4-BE49-F238E27FC236}">
                <a16:creationId xmlns:a16="http://schemas.microsoft.com/office/drawing/2014/main" id="{9CE84860-6722-CA09-8CC2-77E31B788500}"/>
              </a:ext>
            </a:extLst>
          </p:cNvPr>
          <p:cNvGrpSpPr/>
          <p:nvPr/>
        </p:nvGrpSpPr>
        <p:grpSpPr>
          <a:xfrm>
            <a:off x="151445" y="3405294"/>
            <a:ext cx="5272200" cy="2890320"/>
            <a:chOff x="151445" y="3405294"/>
            <a:chExt cx="5272200" cy="2890320"/>
          </a:xfrm>
        </p:grpSpPr>
        <p:grpSp>
          <p:nvGrpSpPr>
            <p:cNvPr id="7" name="Group 6">
              <a:extLst>
                <a:ext uri="{FF2B5EF4-FFF2-40B4-BE49-F238E27FC236}">
                  <a16:creationId xmlns:a16="http://schemas.microsoft.com/office/drawing/2014/main" id="{1C97E268-1621-B4D2-4915-3BD2DD6BD254}"/>
                </a:ext>
              </a:extLst>
            </p:cNvPr>
            <p:cNvGrpSpPr/>
            <p:nvPr/>
          </p:nvGrpSpPr>
          <p:grpSpPr>
            <a:xfrm>
              <a:off x="741150" y="3662370"/>
              <a:ext cx="4296600" cy="2027520"/>
              <a:chOff x="741150" y="3662370"/>
              <a:chExt cx="4296600" cy="202752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D55E3FBC-4740-1085-3A36-7EA010F46D40}"/>
                      </a:ext>
                    </a:extLst>
                  </p14:cNvPr>
                  <p14:cNvContentPartPr/>
                  <p14:nvPr/>
                </p14:nvContentPartPr>
                <p14:xfrm>
                  <a:off x="3568950" y="4085730"/>
                  <a:ext cx="767160" cy="1033920"/>
                </p14:xfrm>
              </p:contentPart>
            </mc:Choice>
            <mc:Fallback xmlns="">
              <p:pic>
                <p:nvPicPr>
                  <p:cNvPr id="8" name="Ink 7">
                    <a:extLst>
                      <a:ext uri="{FF2B5EF4-FFF2-40B4-BE49-F238E27FC236}">
                        <a16:creationId xmlns:a16="http://schemas.microsoft.com/office/drawing/2014/main" id="{D55E3FBC-4740-1085-3A36-7EA010F46D40}"/>
                      </a:ext>
                    </a:extLst>
                  </p:cNvPr>
                  <p:cNvPicPr/>
                  <p:nvPr/>
                </p:nvPicPr>
                <p:blipFill>
                  <a:blip r:embed="rId3"/>
                  <a:stretch>
                    <a:fillRect/>
                  </a:stretch>
                </p:blipFill>
                <p:spPr>
                  <a:xfrm>
                    <a:off x="3553470" y="4070250"/>
                    <a:ext cx="797760" cy="1064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C0F508D-108D-DDC4-DEB9-17C3FD58ADC8}"/>
                      </a:ext>
                    </a:extLst>
                  </p14:cNvPr>
                  <p14:cNvContentPartPr/>
                  <p14:nvPr/>
                </p14:nvContentPartPr>
                <p14:xfrm>
                  <a:off x="1664910" y="4904010"/>
                  <a:ext cx="607320" cy="203400"/>
                </p14:xfrm>
              </p:contentPart>
            </mc:Choice>
            <mc:Fallback xmlns="">
              <p:pic>
                <p:nvPicPr>
                  <p:cNvPr id="9" name="Ink 8">
                    <a:extLst>
                      <a:ext uri="{FF2B5EF4-FFF2-40B4-BE49-F238E27FC236}">
                        <a16:creationId xmlns:a16="http://schemas.microsoft.com/office/drawing/2014/main" id="{AC0F508D-108D-DDC4-DEB9-17C3FD58ADC8}"/>
                      </a:ext>
                    </a:extLst>
                  </p:cNvPr>
                  <p:cNvPicPr/>
                  <p:nvPr/>
                </p:nvPicPr>
                <p:blipFill>
                  <a:blip r:embed="rId5"/>
                  <a:stretch>
                    <a:fillRect/>
                  </a:stretch>
                </p:blipFill>
                <p:spPr>
                  <a:xfrm>
                    <a:off x="1649430" y="4888530"/>
                    <a:ext cx="637920" cy="234000"/>
                  </a:xfrm>
                  <a:prstGeom prst="rect">
                    <a:avLst/>
                  </a:prstGeom>
                </p:spPr>
              </p:pic>
            </mc:Fallback>
          </mc:AlternateContent>
          <p:grpSp>
            <p:nvGrpSpPr>
              <p:cNvPr id="11" name="Group 10">
                <a:extLst>
                  <a:ext uri="{FF2B5EF4-FFF2-40B4-BE49-F238E27FC236}">
                    <a16:creationId xmlns:a16="http://schemas.microsoft.com/office/drawing/2014/main" id="{789B0937-C37F-ED5F-C0A2-761FD234A921}"/>
                  </a:ext>
                </a:extLst>
              </p:cNvPr>
              <p:cNvGrpSpPr/>
              <p:nvPr/>
            </p:nvGrpSpPr>
            <p:grpSpPr>
              <a:xfrm>
                <a:off x="741150" y="4343850"/>
                <a:ext cx="4296600" cy="1346040"/>
                <a:chOff x="741150" y="4343850"/>
                <a:chExt cx="4296600" cy="1346040"/>
              </a:xfrm>
            </p:grpSpPr>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378D2FD4-8595-F941-EA17-74D456BE17FE}"/>
                        </a:ext>
                      </a:extLst>
                    </p14:cNvPr>
                    <p14:cNvContentPartPr/>
                    <p14:nvPr/>
                  </p14:nvContentPartPr>
                  <p14:xfrm>
                    <a:off x="741150" y="5112810"/>
                    <a:ext cx="4296600" cy="133200"/>
                  </p14:xfrm>
                </p:contentPart>
              </mc:Choice>
              <mc:Fallback xmlns="">
                <p:pic>
                  <p:nvPicPr>
                    <p:cNvPr id="89" name="Ink 88">
                      <a:extLst>
                        <a:ext uri="{FF2B5EF4-FFF2-40B4-BE49-F238E27FC236}">
                          <a16:creationId xmlns:a16="http://schemas.microsoft.com/office/drawing/2014/main" id="{09555273-7E51-4D48-87C0-3DB168BD9981}"/>
                        </a:ext>
                      </a:extLst>
                    </p:cNvPr>
                    <p:cNvPicPr/>
                    <p:nvPr/>
                  </p:nvPicPr>
                  <p:blipFill>
                    <a:blip r:embed="rId7"/>
                    <a:stretch>
                      <a:fillRect/>
                    </a:stretch>
                  </p:blipFill>
                  <p:spPr>
                    <a:xfrm>
                      <a:off x="725670" y="5097330"/>
                      <a:ext cx="4327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47787E1F-417D-D86A-1D58-176887EE86B4}"/>
                        </a:ext>
                      </a:extLst>
                    </p14:cNvPr>
                    <p14:cNvContentPartPr/>
                    <p14:nvPr/>
                  </p14:nvContentPartPr>
                  <p14:xfrm>
                    <a:off x="1034910" y="5069250"/>
                    <a:ext cx="23400" cy="256320"/>
                  </p14:xfrm>
                </p:contentPart>
              </mc:Choice>
              <mc:Fallback xmlns="">
                <p:pic>
                  <p:nvPicPr>
                    <p:cNvPr id="90" name="Ink 89">
                      <a:extLst>
                        <a:ext uri="{FF2B5EF4-FFF2-40B4-BE49-F238E27FC236}">
                          <a16:creationId xmlns:a16="http://schemas.microsoft.com/office/drawing/2014/main" id="{82915987-016B-124B-8DCB-73D4FB269731}"/>
                        </a:ext>
                      </a:extLst>
                    </p:cNvPr>
                    <p:cNvPicPr/>
                    <p:nvPr/>
                  </p:nvPicPr>
                  <p:blipFill>
                    <a:blip r:embed="rId9"/>
                    <a:stretch>
                      <a:fillRect/>
                    </a:stretch>
                  </p:blipFill>
                  <p:spPr>
                    <a:xfrm>
                      <a:off x="1019790" y="5054130"/>
                      <a:ext cx="540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86B6CF4-54E8-A387-3B17-75CE5E461892}"/>
                        </a:ext>
                      </a:extLst>
                    </p14:cNvPr>
                    <p14:cNvContentPartPr/>
                    <p14:nvPr/>
                  </p14:nvContentPartPr>
                  <p14:xfrm>
                    <a:off x="1640430" y="5052330"/>
                    <a:ext cx="31680" cy="240120"/>
                  </p14:xfrm>
                </p:contentPart>
              </mc:Choice>
              <mc:Fallback xmlns="">
                <p:pic>
                  <p:nvPicPr>
                    <p:cNvPr id="129" name="Ink 128">
                      <a:extLst>
                        <a:ext uri="{FF2B5EF4-FFF2-40B4-BE49-F238E27FC236}">
                          <a16:creationId xmlns:a16="http://schemas.microsoft.com/office/drawing/2014/main" id="{583CE30D-44D1-BB48-B1D0-402B4EDADD98}"/>
                        </a:ext>
                      </a:extLst>
                    </p:cNvPr>
                    <p:cNvPicPr/>
                    <p:nvPr/>
                  </p:nvPicPr>
                  <p:blipFill>
                    <a:blip r:embed="rId11"/>
                    <a:stretch>
                      <a:fillRect/>
                    </a:stretch>
                  </p:blipFill>
                  <p:spPr>
                    <a:xfrm>
                      <a:off x="1625310" y="5037210"/>
                      <a:ext cx="61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8A74BC26-044B-455B-14DB-CA5EA157CF7D}"/>
                        </a:ext>
                      </a:extLst>
                    </p14:cNvPr>
                    <p14:cNvContentPartPr/>
                    <p14:nvPr/>
                  </p14:nvContentPartPr>
                  <p14:xfrm>
                    <a:off x="2262150" y="5059890"/>
                    <a:ext cx="6480" cy="262440"/>
                  </p14:xfrm>
                </p:contentPart>
              </mc:Choice>
              <mc:Fallback xmlns="">
                <p:pic>
                  <p:nvPicPr>
                    <p:cNvPr id="131" name="Ink 130">
                      <a:extLst>
                        <a:ext uri="{FF2B5EF4-FFF2-40B4-BE49-F238E27FC236}">
                          <a16:creationId xmlns:a16="http://schemas.microsoft.com/office/drawing/2014/main" id="{CB9F1B6F-08C9-7A42-A6AE-CE1F12F8588C}"/>
                        </a:ext>
                      </a:extLst>
                    </p:cNvPr>
                    <p:cNvPicPr/>
                    <p:nvPr/>
                  </p:nvPicPr>
                  <p:blipFill>
                    <a:blip r:embed="rId13"/>
                    <a:stretch>
                      <a:fillRect/>
                    </a:stretch>
                  </p:blipFill>
                  <p:spPr>
                    <a:xfrm>
                      <a:off x="2247030" y="5044410"/>
                      <a:ext cx="370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F74C926B-22A3-95F8-C4C4-4292634EF9EF}"/>
                        </a:ext>
                      </a:extLst>
                    </p14:cNvPr>
                    <p14:cNvContentPartPr/>
                    <p14:nvPr/>
                  </p14:nvContentPartPr>
                  <p14:xfrm>
                    <a:off x="980190" y="5468130"/>
                    <a:ext cx="115560" cy="217080"/>
                  </p14:xfrm>
                </p:contentPart>
              </mc:Choice>
              <mc:Fallback xmlns="">
                <p:pic>
                  <p:nvPicPr>
                    <p:cNvPr id="138" name="Ink 137">
                      <a:extLst>
                        <a:ext uri="{FF2B5EF4-FFF2-40B4-BE49-F238E27FC236}">
                          <a16:creationId xmlns:a16="http://schemas.microsoft.com/office/drawing/2014/main" id="{A3B2845C-200C-9941-A07A-16F49BE756B0}"/>
                        </a:ext>
                      </a:extLst>
                    </p:cNvPr>
                    <p:cNvPicPr/>
                    <p:nvPr/>
                  </p:nvPicPr>
                  <p:blipFill>
                    <a:blip r:embed="rId15"/>
                    <a:stretch>
                      <a:fillRect/>
                    </a:stretch>
                  </p:blipFill>
                  <p:spPr>
                    <a:xfrm>
                      <a:off x="964710" y="5453010"/>
                      <a:ext cx="146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AE1FD163-4B34-7F4B-E133-E14DECBC6396}"/>
                        </a:ext>
                      </a:extLst>
                    </p14:cNvPr>
                    <p14:cNvContentPartPr/>
                    <p14:nvPr/>
                  </p14:nvContentPartPr>
                  <p14:xfrm>
                    <a:off x="1495350" y="5430330"/>
                    <a:ext cx="27360" cy="177840"/>
                  </p14:xfrm>
                </p:contentPart>
              </mc:Choice>
              <mc:Fallback xmlns="">
                <p:pic>
                  <p:nvPicPr>
                    <p:cNvPr id="139" name="Ink 138">
                      <a:extLst>
                        <a:ext uri="{FF2B5EF4-FFF2-40B4-BE49-F238E27FC236}">
                          <a16:creationId xmlns:a16="http://schemas.microsoft.com/office/drawing/2014/main" id="{A6E67A56-7471-9C41-B8F1-323489568EBF}"/>
                        </a:ext>
                      </a:extLst>
                    </p:cNvPr>
                    <p:cNvPicPr/>
                    <p:nvPr/>
                  </p:nvPicPr>
                  <p:blipFill>
                    <a:blip r:embed="rId17"/>
                    <a:stretch>
                      <a:fillRect/>
                    </a:stretch>
                  </p:blipFill>
                  <p:spPr>
                    <a:xfrm>
                      <a:off x="1480230" y="5415210"/>
                      <a:ext cx="579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F18C48D2-FE06-434B-52D8-1B1B928FB99C}"/>
                        </a:ext>
                      </a:extLst>
                    </p14:cNvPr>
                    <p14:cNvContentPartPr/>
                    <p14:nvPr/>
                  </p14:nvContentPartPr>
                  <p14:xfrm>
                    <a:off x="1694070" y="5411250"/>
                    <a:ext cx="63360" cy="144720"/>
                  </p14:xfrm>
                </p:contentPart>
              </mc:Choice>
              <mc:Fallback xmlns="">
                <p:pic>
                  <p:nvPicPr>
                    <p:cNvPr id="140" name="Ink 139">
                      <a:extLst>
                        <a:ext uri="{FF2B5EF4-FFF2-40B4-BE49-F238E27FC236}">
                          <a16:creationId xmlns:a16="http://schemas.microsoft.com/office/drawing/2014/main" id="{E0F92255-5ABF-F34A-9127-BC57C43EB11D}"/>
                        </a:ext>
                      </a:extLst>
                    </p:cNvPr>
                    <p:cNvPicPr/>
                    <p:nvPr/>
                  </p:nvPicPr>
                  <p:blipFill>
                    <a:blip r:embed="rId19"/>
                    <a:stretch>
                      <a:fillRect/>
                    </a:stretch>
                  </p:blipFill>
                  <p:spPr>
                    <a:xfrm>
                      <a:off x="1678590" y="5396130"/>
                      <a:ext cx="93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1B7585C7-6F71-F6F8-C92C-9880565AD3F7}"/>
                        </a:ext>
                      </a:extLst>
                    </p14:cNvPr>
                    <p14:cNvContentPartPr/>
                    <p14:nvPr/>
                  </p14:nvContentPartPr>
                  <p14:xfrm>
                    <a:off x="2162070" y="5467410"/>
                    <a:ext cx="74160" cy="158760"/>
                  </p14:xfrm>
                </p:contentPart>
              </mc:Choice>
              <mc:Fallback xmlns="">
                <p:pic>
                  <p:nvPicPr>
                    <p:cNvPr id="141" name="Ink 140">
                      <a:extLst>
                        <a:ext uri="{FF2B5EF4-FFF2-40B4-BE49-F238E27FC236}">
                          <a16:creationId xmlns:a16="http://schemas.microsoft.com/office/drawing/2014/main" id="{012C5462-A1AD-6E4F-8C2C-D30083EB4277}"/>
                        </a:ext>
                      </a:extLst>
                    </p:cNvPr>
                    <p:cNvPicPr/>
                    <p:nvPr/>
                  </p:nvPicPr>
                  <p:blipFill>
                    <a:blip r:embed="rId21"/>
                    <a:stretch>
                      <a:fillRect/>
                    </a:stretch>
                  </p:blipFill>
                  <p:spPr>
                    <a:xfrm>
                      <a:off x="2146950" y="5452290"/>
                      <a:ext cx="104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2A8DFBB4-A934-6A05-12F7-683CD9F30817}"/>
                        </a:ext>
                      </a:extLst>
                    </p14:cNvPr>
                    <p14:cNvContentPartPr/>
                    <p14:nvPr/>
                  </p14:nvContentPartPr>
                  <p14:xfrm>
                    <a:off x="2300310" y="5455530"/>
                    <a:ext cx="48600" cy="118800"/>
                  </p14:xfrm>
                </p:contentPart>
              </mc:Choice>
              <mc:Fallback xmlns="">
                <p:pic>
                  <p:nvPicPr>
                    <p:cNvPr id="142" name="Ink 141">
                      <a:extLst>
                        <a:ext uri="{FF2B5EF4-FFF2-40B4-BE49-F238E27FC236}">
                          <a16:creationId xmlns:a16="http://schemas.microsoft.com/office/drawing/2014/main" id="{FB34DA41-42AF-D74B-B01F-A7704FA165C4}"/>
                        </a:ext>
                      </a:extLst>
                    </p:cNvPr>
                    <p:cNvPicPr/>
                    <p:nvPr/>
                  </p:nvPicPr>
                  <p:blipFill>
                    <a:blip r:embed="rId23"/>
                    <a:stretch>
                      <a:fillRect/>
                    </a:stretch>
                  </p:blipFill>
                  <p:spPr>
                    <a:xfrm>
                      <a:off x="2284830" y="5440050"/>
                      <a:ext cx="78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E32CA486-7326-0134-F0AC-ECD09039E084}"/>
                        </a:ext>
                      </a:extLst>
                    </p14:cNvPr>
                    <p14:cNvContentPartPr/>
                    <p14:nvPr/>
                  </p14:nvContentPartPr>
                  <p14:xfrm>
                    <a:off x="4325310" y="4963050"/>
                    <a:ext cx="11160" cy="297720"/>
                  </p14:xfrm>
                </p:contentPart>
              </mc:Choice>
              <mc:Fallback xmlns="">
                <p:pic>
                  <p:nvPicPr>
                    <p:cNvPr id="137" name="Ink 136">
                      <a:extLst>
                        <a:ext uri="{FF2B5EF4-FFF2-40B4-BE49-F238E27FC236}">
                          <a16:creationId xmlns:a16="http://schemas.microsoft.com/office/drawing/2014/main" id="{A648FFB7-80D9-7945-AC79-835184A67560}"/>
                        </a:ext>
                      </a:extLst>
                    </p:cNvPr>
                    <p:cNvPicPr/>
                    <p:nvPr/>
                  </p:nvPicPr>
                  <p:blipFill>
                    <a:blip r:embed="rId25"/>
                    <a:stretch>
                      <a:fillRect/>
                    </a:stretch>
                  </p:blipFill>
                  <p:spPr>
                    <a:xfrm>
                      <a:off x="4310190" y="4947570"/>
                      <a:ext cx="417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E5EE0B1-E299-AD63-FD0B-EABA982954DF}"/>
                        </a:ext>
                      </a:extLst>
                    </p14:cNvPr>
                    <p14:cNvContentPartPr/>
                    <p14:nvPr/>
                  </p14:nvContentPartPr>
                  <p14:xfrm>
                    <a:off x="4130550" y="5354370"/>
                    <a:ext cx="113400" cy="296280"/>
                  </p14:xfrm>
                </p:contentPart>
              </mc:Choice>
              <mc:Fallback xmlns="">
                <p:pic>
                  <p:nvPicPr>
                    <p:cNvPr id="148" name="Ink 147">
                      <a:extLst>
                        <a:ext uri="{FF2B5EF4-FFF2-40B4-BE49-F238E27FC236}">
                          <a16:creationId xmlns:a16="http://schemas.microsoft.com/office/drawing/2014/main" id="{35486156-9547-944D-BD2F-F34FF6750299}"/>
                        </a:ext>
                      </a:extLst>
                    </p:cNvPr>
                    <p:cNvPicPr/>
                    <p:nvPr/>
                  </p:nvPicPr>
                  <p:blipFill>
                    <a:blip r:embed="rId27"/>
                    <a:stretch>
                      <a:fillRect/>
                    </a:stretch>
                  </p:blipFill>
                  <p:spPr>
                    <a:xfrm>
                      <a:off x="4115070" y="5339250"/>
                      <a:ext cx="1440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3DE86F1D-124E-6B08-AED8-9F5C25182612}"/>
                        </a:ext>
                      </a:extLst>
                    </p14:cNvPr>
                    <p14:cNvContentPartPr/>
                    <p14:nvPr/>
                  </p14:nvContentPartPr>
                  <p14:xfrm>
                    <a:off x="4295790" y="5431050"/>
                    <a:ext cx="91800" cy="153360"/>
                  </p14:xfrm>
                </p:contentPart>
              </mc:Choice>
              <mc:Fallback xmlns="">
                <p:pic>
                  <p:nvPicPr>
                    <p:cNvPr id="149" name="Ink 148">
                      <a:extLst>
                        <a:ext uri="{FF2B5EF4-FFF2-40B4-BE49-F238E27FC236}">
                          <a16:creationId xmlns:a16="http://schemas.microsoft.com/office/drawing/2014/main" id="{B1E798B3-1D66-4C49-9C2D-93B897EDE81D}"/>
                        </a:ext>
                      </a:extLst>
                    </p:cNvPr>
                    <p:cNvPicPr/>
                    <p:nvPr/>
                  </p:nvPicPr>
                  <p:blipFill>
                    <a:blip r:embed="rId29"/>
                    <a:stretch>
                      <a:fillRect/>
                    </a:stretch>
                  </p:blipFill>
                  <p:spPr>
                    <a:xfrm>
                      <a:off x="4280310" y="5415570"/>
                      <a:ext cx="1224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D119734F-F87B-5CBE-FDE9-2096A9C73F43}"/>
                        </a:ext>
                      </a:extLst>
                    </p14:cNvPr>
                    <p14:cNvContentPartPr/>
                    <p14:nvPr/>
                  </p14:nvContentPartPr>
                  <p14:xfrm>
                    <a:off x="2965950" y="5033250"/>
                    <a:ext cx="6480" cy="298440"/>
                  </p14:xfrm>
                </p:contentPart>
              </mc:Choice>
              <mc:Fallback xmlns="">
                <p:pic>
                  <p:nvPicPr>
                    <p:cNvPr id="133" name="Ink 132">
                      <a:extLst>
                        <a:ext uri="{FF2B5EF4-FFF2-40B4-BE49-F238E27FC236}">
                          <a16:creationId xmlns:a16="http://schemas.microsoft.com/office/drawing/2014/main" id="{6F8AF9E9-CFEB-2247-9028-E418A573D9D9}"/>
                        </a:ext>
                      </a:extLst>
                    </p:cNvPr>
                    <p:cNvPicPr/>
                    <p:nvPr/>
                  </p:nvPicPr>
                  <p:blipFill>
                    <a:blip r:embed="rId31"/>
                    <a:stretch>
                      <a:fillRect/>
                    </a:stretch>
                  </p:blipFill>
                  <p:spPr>
                    <a:xfrm>
                      <a:off x="2950830" y="5018130"/>
                      <a:ext cx="370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47FB06B6-BDEE-D5C7-5507-94934D188857}"/>
                        </a:ext>
                      </a:extLst>
                    </p14:cNvPr>
                    <p14:cNvContentPartPr/>
                    <p14:nvPr/>
                  </p14:nvContentPartPr>
                  <p14:xfrm>
                    <a:off x="3556710" y="5010930"/>
                    <a:ext cx="25560" cy="348480"/>
                  </p14:xfrm>
                </p:contentPart>
              </mc:Choice>
              <mc:Fallback xmlns="">
                <p:pic>
                  <p:nvPicPr>
                    <p:cNvPr id="135" name="Ink 134">
                      <a:extLst>
                        <a:ext uri="{FF2B5EF4-FFF2-40B4-BE49-F238E27FC236}">
                          <a16:creationId xmlns:a16="http://schemas.microsoft.com/office/drawing/2014/main" id="{18B14D05-675F-B240-9111-43ABB4E27D8F}"/>
                        </a:ext>
                      </a:extLst>
                    </p:cNvPr>
                    <p:cNvPicPr/>
                    <p:nvPr/>
                  </p:nvPicPr>
                  <p:blipFill>
                    <a:blip r:embed="rId33"/>
                    <a:stretch>
                      <a:fillRect/>
                    </a:stretch>
                  </p:blipFill>
                  <p:spPr>
                    <a:xfrm>
                      <a:off x="3541590" y="4995810"/>
                      <a:ext cx="558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196AC1C7-432F-89BD-4668-B7A517CB00DB}"/>
                        </a:ext>
                      </a:extLst>
                    </p14:cNvPr>
                    <p14:cNvContentPartPr/>
                    <p14:nvPr/>
                  </p14:nvContentPartPr>
                  <p14:xfrm>
                    <a:off x="2777670" y="5450490"/>
                    <a:ext cx="111960" cy="239400"/>
                  </p14:xfrm>
                </p:contentPart>
              </mc:Choice>
              <mc:Fallback xmlns="">
                <p:pic>
                  <p:nvPicPr>
                    <p:cNvPr id="144" name="Ink 143">
                      <a:extLst>
                        <a:ext uri="{FF2B5EF4-FFF2-40B4-BE49-F238E27FC236}">
                          <a16:creationId xmlns:a16="http://schemas.microsoft.com/office/drawing/2014/main" id="{83CCFAAE-55F2-D94D-97AE-182BB3C0CD4A}"/>
                        </a:ext>
                      </a:extLst>
                    </p:cNvPr>
                    <p:cNvPicPr/>
                    <p:nvPr/>
                  </p:nvPicPr>
                  <p:blipFill>
                    <a:blip r:embed="rId35"/>
                    <a:stretch>
                      <a:fillRect/>
                    </a:stretch>
                  </p:blipFill>
                  <p:spPr>
                    <a:xfrm>
                      <a:off x="2762550" y="5435370"/>
                      <a:ext cx="1425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58768067-51B9-EB1E-9E0E-713D30743D04}"/>
                        </a:ext>
                      </a:extLst>
                    </p14:cNvPr>
                    <p14:cNvContentPartPr/>
                    <p14:nvPr/>
                  </p14:nvContentPartPr>
                  <p14:xfrm>
                    <a:off x="3016350" y="5427450"/>
                    <a:ext cx="86400" cy="176400"/>
                  </p14:xfrm>
                </p:contentPart>
              </mc:Choice>
              <mc:Fallback xmlns="">
                <p:pic>
                  <p:nvPicPr>
                    <p:cNvPr id="145" name="Ink 144">
                      <a:extLst>
                        <a:ext uri="{FF2B5EF4-FFF2-40B4-BE49-F238E27FC236}">
                          <a16:creationId xmlns:a16="http://schemas.microsoft.com/office/drawing/2014/main" id="{5809E688-0B55-7840-8694-8D26336E5560}"/>
                        </a:ext>
                      </a:extLst>
                    </p:cNvPr>
                    <p:cNvPicPr/>
                    <p:nvPr/>
                  </p:nvPicPr>
                  <p:blipFill>
                    <a:blip r:embed="rId37"/>
                    <a:stretch>
                      <a:fillRect/>
                    </a:stretch>
                  </p:blipFill>
                  <p:spPr>
                    <a:xfrm>
                      <a:off x="3000870" y="5412330"/>
                      <a:ext cx="1170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924DD49E-C3EB-6388-EED3-C11073AB6F09}"/>
                        </a:ext>
                      </a:extLst>
                    </p14:cNvPr>
                    <p14:cNvContentPartPr/>
                    <p14:nvPr/>
                  </p14:nvContentPartPr>
                  <p14:xfrm>
                    <a:off x="3428550" y="5433570"/>
                    <a:ext cx="91800" cy="180000"/>
                  </p14:xfrm>
                </p:contentPart>
              </mc:Choice>
              <mc:Fallback xmlns="">
                <p:pic>
                  <p:nvPicPr>
                    <p:cNvPr id="146" name="Ink 145">
                      <a:extLst>
                        <a:ext uri="{FF2B5EF4-FFF2-40B4-BE49-F238E27FC236}">
                          <a16:creationId xmlns:a16="http://schemas.microsoft.com/office/drawing/2014/main" id="{984D3292-E08F-2A44-91AB-5342ABD2781D}"/>
                        </a:ext>
                      </a:extLst>
                    </p:cNvPr>
                    <p:cNvPicPr/>
                    <p:nvPr/>
                  </p:nvPicPr>
                  <p:blipFill>
                    <a:blip r:embed="rId39"/>
                    <a:stretch>
                      <a:fillRect/>
                    </a:stretch>
                  </p:blipFill>
                  <p:spPr>
                    <a:xfrm>
                      <a:off x="3413430" y="5418450"/>
                      <a:ext cx="122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5D687070-500B-501F-CD6B-B5160A5B148F}"/>
                        </a:ext>
                      </a:extLst>
                    </p14:cNvPr>
                    <p14:cNvContentPartPr/>
                    <p14:nvPr/>
                  </p14:nvContentPartPr>
                  <p14:xfrm>
                    <a:off x="3608910" y="5427450"/>
                    <a:ext cx="44280" cy="156240"/>
                  </p14:xfrm>
                </p:contentPart>
              </mc:Choice>
              <mc:Fallback xmlns="">
                <p:pic>
                  <p:nvPicPr>
                    <p:cNvPr id="147" name="Ink 146">
                      <a:extLst>
                        <a:ext uri="{FF2B5EF4-FFF2-40B4-BE49-F238E27FC236}">
                          <a16:creationId xmlns:a16="http://schemas.microsoft.com/office/drawing/2014/main" id="{30102589-0B14-E94D-8D7C-1F8A898E0A0D}"/>
                        </a:ext>
                      </a:extLst>
                    </p:cNvPr>
                    <p:cNvPicPr/>
                    <p:nvPr/>
                  </p:nvPicPr>
                  <p:blipFill>
                    <a:blip r:embed="rId41"/>
                    <a:stretch>
                      <a:fillRect/>
                    </a:stretch>
                  </p:blipFill>
                  <p:spPr>
                    <a:xfrm>
                      <a:off x="3593430" y="5412330"/>
                      <a:ext cx="748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748F4E28-C529-A46C-50F5-B37A2F15DEB8}"/>
                        </a:ext>
                      </a:extLst>
                    </p14:cNvPr>
                    <p14:cNvContentPartPr/>
                    <p14:nvPr/>
                  </p14:nvContentPartPr>
                  <p14:xfrm>
                    <a:off x="2958750" y="4555890"/>
                    <a:ext cx="612720" cy="592200"/>
                  </p14:xfrm>
                </p:contentPart>
              </mc:Choice>
              <mc:Fallback xmlns="">
                <p:pic>
                  <p:nvPicPr>
                    <p:cNvPr id="154" name="Ink 153">
                      <a:extLst>
                        <a:ext uri="{FF2B5EF4-FFF2-40B4-BE49-F238E27FC236}">
                          <a16:creationId xmlns:a16="http://schemas.microsoft.com/office/drawing/2014/main" id="{6742CB60-48DA-6844-97D7-7FB7F9678162}"/>
                        </a:ext>
                      </a:extLst>
                    </p:cNvPr>
                    <p:cNvPicPr/>
                    <p:nvPr/>
                  </p:nvPicPr>
                  <p:blipFill>
                    <a:blip r:embed="rId43"/>
                    <a:stretch>
                      <a:fillRect/>
                    </a:stretch>
                  </p:blipFill>
                  <p:spPr>
                    <a:xfrm>
                      <a:off x="2943270" y="4540770"/>
                      <a:ext cx="64332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CD338707-0C50-C74D-B149-478C2ADB5DE9}"/>
                        </a:ext>
                      </a:extLst>
                    </p14:cNvPr>
                    <p14:cNvContentPartPr/>
                    <p14:nvPr/>
                  </p14:nvContentPartPr>
                  <p14:xfrm>
                    <a:off x="2229750" y="4565970"/>
                    <a:ext cx="781920" cy="626040"/>
                  </p14:xfrm>
                </p:contentPart>
              </mc:Choice>
              <mc:Fallback xmlns="">
                <p:pic>
                  <p:nvPicPr>
                    <p:cNvPr id="156" name="Ink 155">
                      <a:extLst>
                        <a:ext uri="{FF2B5EF4-FFF2-40B4-BE49-F238E27FC236}">
                          <a16:creationId xmlns:a16="http://schemas.microsoft.com/office/drawing/2014/main" id="{E3A5883C-F47F-B140-AE18-A19FE8A3101F}"/>
                        </a:ext>
                      </a:extLst>
                    </p:cNvPr>
                    <p:cNvPicPr/>
                    <p:nvPr/>
                  </p:nvPicPr>
                  <p:blipFill>
                    <a:blip r:embed="rId45"/>
                    <a:stretch>
                      <a:fillRect/>
                    </a:stretch>
                  </p:blipFill>
                  <p:spPr>
                    <a:xfrm>
                      <a:off x="2214630" y="4550850"/>
                      <a:ext cx="81252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3167623F-E952-33F7-9BB6-ABC43318424A}"/>
                        </a:ext>
                      </a:extLst>
                    </p14:cNvPr>
                    <p14:cNvContentPartPr/>
                    <p14:nvPr/>
                  </p14:nvContentPartPr>
                  <p14:xfrm>
                    <a:off x="1026990" y="4704930"/>
                    <a:ext cx="674280" cy="399240"/>
                  </p14:xfrm>
                </p:contentPart>
              </mc:Choice>
              <mc:Fallback xmlns="">
                <p:pic>
                  <p:nvPicPr>
                    <p:cNvPr id="160" name="Ink 159">
                      <a:extLst>
                        <a:ext uri="{FF2B5EF4-FFF2-40B4-BE49-F238E27FC236}">
                          <a16:creationId xmlns:a16="http://schemas.microsoft.com/office/drawing/2014/main" id="{01EA6471-CE2A-324B-A893-5823DEF5408F}"/>
                        </a:ext>
                      </a:extLst>
                    </p:cNvPr>
                    <p:cNvPicPr/>
                    <p:nvPr/>
                  </p:nvPicPr>
                  <p:blipFill>
                    <a:blip r:embed="rId47"/>
                    <a:stretch>
                      <a:fillRect/>
                    </a:stretch>
                  </p:blipFill>
                  <p:spPr>
                    <a:xfrm>
                      <a:off x="1011510" y="4689450"/>
                      <a:ext cx="70488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80CD948C-46F0-D0F6-1249-855DBA5FFC5E}"/>
                        </a:ext>
                      </a:extLst>
                    </p14:cNvPr>
                    <p14:cNvContentPartPr/>
                    <p14:nvPr/>
                  </p14:nvContentPartPr>
                  <p14:xfrm>
                    <a:off x="1170630" y="4343850"/>
                    <a:ext cx="141120" cy="240840"/>
                  </p14:xfrm>
                </p:contentPart>
              </mc:Choice>
              <mc:Fallback xmlns="">
                <p:pic>
                  <p:nvPicPr>
                    <p:cNvPr id="162" name="Ink 161">
                      <a:extLst>
                        <a:ext uri="{FF2B5EF4-FFF2-40B4-BE49-F238E27FC236}">
                          <a16:creationId xmlns:a16="http://schemas.microsoft.com/office/drawing/2014/main" id="{1B8C93F6-17CB-6444-812C-B8511704404E}"/>
                        </a:ext>
                      </a:extLst>
                    </p:cNvPr>
                    <p:cNvPicPr/>
                    <p:nvPr/>
                  </p:nvPicPr>
                  <p:blipFill>
                    <a:blip r:embed="rId49"/>
                    <a:stretch>
                      <a:fillRect/>
                    </a:stretch>
                  </p:blipFill>
                  <p:spPr>
                    <a:xfrm>
                      <a:off x="1155150" y="4328730"/>
                      <a:ext cx="171720" cy="27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12" name="Ink 11">
                    <a:extLst>
                      <a:ext uri="{FF2B5EF4-FFF2-40B4-BE49-F238E27FC236}">
                        <a16:creationId xmlns:a16="http://schemas.microsoft.com/office/drawing/2014/main" id="{DAA19266-C00F-C104-2F44-33B7CF3BBB8B}"/>
                      </a:ext>
                    </a:extLst>
                  </p14:cNvPr>
                  <p14:cNvContentPartPr/>
                  <p14:nvPr/>
                </p14:nvContentPartPr>
                <p14:xfrm>
                  <a:off x="1868670" y="4509090"/>
                  <a:ext cx="160920" cy="244080"/>
                </p14:xfrm>
              </p:contentPart>
            </mc:Choice>
            <mc:Fallback xmlns="">
              <p:pic>
                <p:nvPicPr>
                  <p:cNvPr id="12" name="Ink 11">
                    <a:extLst>
                      <a:ext uri="{FF2B5EF4-FFF2-40B4-BE49-F238E27FC236}">
                        <a16:creationId xmlns:a16="http://schemas.microsoft.com/office/drawing/2014/main" id="{DAA19266-C00F-C104-2F44-33B7CF3BBB8B}"/>
                      </a:ext>
                    </a:extLst>
                  </p:cNvPr>
                  <p:cNvPicPr/>
                  <p:nvPr/>
                </p:nvPicPr>
                <p:blipFill>
                  <a:blip r:embed="rId51"/>
                  <a:stretch>
                    <a:fillRect/>
                  </a:stretch>
                </p:blipFill>
                <p:spPr>
                  <a:xfrm>
                    <a:off x="1853190" y="4493610"/>
                    <a:ext cx="1915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 name="Ink 12">
                    <a:extLst>
                      <a:ext uri="{FF2B5EF4-FFF2-40B4-BE49-F238E27FC236}">
                        <a16:creationId xmlns:a16="http://schemas.microsoft.com/office/drawing/2014/main" id="{C2B8E2B0-A295-0E94-553A-C3BC5D5993BE}"/>
                      </a:ext>
                    </a:extLst>
                  </p14:cNvPr>
                  <p14:cNvContentPartPr/>
                  <p14:nvPr/>
                </p14:nvContentPartPr>
                <p14:xfrm>
                  <a:off x="2487150" y="4116330"/>
                  <a:ext cx="83520" cy="222480"/>
                </p14:xfrm>
              </p:contentPart>
            </mc:Choice>
            <mc:Fallback xmlns="">
              <p:pic>
                <p:nvPicPr>
                  <p:cNvPr id="13" name="Ink 12">
                    <a:extLst>
                      <a:ext uri="{FF2B5EF4-FFF2-40B4-BE49-F238E27FC236}">
                        <a16:creationId xmlns:a16="http://schemas.microsoft.com/office/drawing/2014/main" id="{C2B8E2B0-A295-0E94-553A-C3BC5D5993BE}"/>
                      </a:ext>
                    </a:extLst>
                  </p:cNvPr>
                  <p:cNvPicPr/>
                  <p:nvPr/>
                </p:nvPicPr>
                <p:blipFill>
                  <a:blip r:embed="rId53"/>
                  <a:stretch>
                    <a:fillRect/>
                  </a:stretch>
                </p:blipFill>
                <p:spPr>
                  <a:xfrm>
                    <a:off x="2471670" y="4100850"/>
                    <a:ext cx="1141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 name="Ink 13">
                    <a:extLst>
                      <a:ext uri="{FF2B5EF4-FFF2-40B4-BE49-F238E27FC236}">
                        <a16:creationId xmlns:a16="http://schemas.microsoft.com/office/drawing/2014/main" id="{52CC5F7A-828B-4C90-C681-95BBC90CF46A}"/>
                      </a:ext>
                    </a:extLst>
                  </p14:cNvPr>
                  <p14:cNvContentPartPr/>
                  <p14:nvPr/>
                </p14:nvContentPartPr>
                <p14:xfrm>
                  <a:off x="3127950" y="4081050"/>
                  <a:ext cx="116280" cy="208800"/>
                </p14:xfrm>
              </p:contentPart>
            </mc:Choice>
            <mc:Fallback xmlns="">
              <p:pic>
                <p:nvPicPr>
                  <p:cNvPr id="14" name="Ink 13">
                    <a:extLst>
                      <a:ext uri="{FF2B5EF4-FFF2-40B4-BE49-F238E27FC236}">
                        <a16:creationId xmlns:a16="http://schemas.microsoft.com/office/drawing/2014/main" id="{52CC5F7A-828B-4C90-C681-95BBC90CF46A}"/>
                      </a:ext>
                    </a:extLst>
                  </p:cNvPr>
                  <p:cNvPicPr/>
                  <p:nvPr/>
                </p:nvPicPr>
                <p:blipFill>
                  <a:blip r:embed="rId55"/>
                  <a:stretch>
                    <a:fillRect/>
                  </a:stretch>
                </p:blipFill>
                <p:spPr>
                  <a:xfrm>
                    <a:off x="3112470" y="4065570"/>
                    <a:ext cx="146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 name="Ink 14">
                    <a:extLst>
                      <a:ext uri="{FF2B5EF4-FFF2-40B4-BE49-F238E27FC236}">
                        <a16:creationId xmlns:a16="http://schemas.microsoft.com/office/drawing/2014/main" id="{8A9721B8-56B0-5A8C-4551-6C9531C724BC}"/>
                      </a:ext>
                    </a:extLst>
                  </p14:cNvPr>
                  <p14:cNvContentPartPr/>
                  <p14:nvPr/>
                </p14:nvContentPartPr>
                <p14:xfrm>
                  <a:off x="3841470" y="3662370"/>
                  <a:ext cx="158400" cy="247680"/>
                </p14:xfrm>
              </p:contentPart>
            </mc:Choice>
            <mc:Fallback xmlns="">
              <p:pic>
                <p:nvPicPr>
                  <p:cNvPr id="15" name="Ink 14">
                    <a:extLst>
                      <a:ext uri="{FF2B5EF4-FFF2-40B4-BE49-F238E27FC236}">
                        <a16:creationId xmlns:a16="http://schemas.microsoft.com/office/drawing/2014/main" id="{8A9721B8-56B0-5A8C-4551-6C9531C724BC}"/>
                      </a:ext>
                    </a:extLst>
                  </p:cNvPr>
                  <p:cNvPicPr/>
                  <p:nvPr/>
                </p:nvPicPr>
                <p:blipFill>
                  <a:blip r:embed="rId57"/>
                  <a:stretch>
                    <a:fillRect/>
                  </a:stretch>
                </p:blipFill>
                <p:spPr>
                  <a:xfrm>
                    <a:off x="3826025" y="3646867"/>
                    <a:ext cx="188931" cy="27832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5" name="Ink 4">
                  <a:extLst>
                    <a:ext uri="{FF2B5EF4-FFF2-40B4-BE49-F238E27FC236}">
                      <a16:creationId xmlns:a16="http://schemas.microsoft.com/office/drawing/2014/main" id="{D22FDEFC-527A-BD56-6703-BDA1203B8397}"/>
                    </a:ext>
                  </a:extLst>
                </p14:cNvPr>
                <p14:cNvContentPartPr/>
                <p14:nvPr/>
              </p14:nvContentPartPr>
              <p14:xfrm>
                <a:off x="752285" y="3405294"/>
                <a:ext cx="65520" cy="1815480"/>
              </p14:xfrm>
            </p:contentPart>
          </mc:Choice>
          <mc:Fallback xmlns="">
            <p:pic>
              <p:nvPicPr>
                <p:cNvPr id="5" name="Ink 4">
                  <a:extLst>
                    <a:ext uri="{FF2B5EF4-FFF2-40B4-BE49-F238E27FC236}">
                      <a16:creationId xmlns:a16="http://schemas.microsoft.com/office/drawing/2014/main" id="{D22FDEFC-527A-BD56-6703-BDA1203B8397}"/>
                    </a:ext>
                  </a:extLst>
                </p:cNvPr>
                <p:cNvPicPr/>
                <p:nvPr/>
              </p:nvPicPr>
              <p:blipFill>
                <a:blip r:embed="rId59"/>
                <a:stretch>
                  <a:fillRect/>
                </a:stretch>
              </p:blipFill>
              <p:spPr>
                <a:xfrm>
                  <a:off x="743645" y="3396294"/>
                  <a:ext cx="83160" cy="1833120"/>
                </a:xfrm>
                <a:prstGeom prst="rect">
                  <a:avLst/>
                </a:prstGeom>
              </p:spPr>
            </p:pic>
          </mc:Fallback>
        </mc:AlternateContent>
        <p:grpSp>
          <p:nvGrpSpPr>
            <p:cNvPr id="50" name="Group 49">
              <a:extLst>
                <a:ext uri="{FF2B5EF4-FFF2-40B4-BE49-F238E27FC236}">
                  <a16:creationId xmlns:a16="http://schemas.microsoft.com/office/drawing/2014/main" id="{40212883-28CA-CD60-EBA0-5827B38A2630}"/>
                </a:ext>
              </a:extLst>
            </p:cNvPr>
            <p:cNvGrpSpPr/>
            <p:nvPr/>
          </p:nvGrpSpPr>
          <p:grpSpPr>
            <a:xfrm>
              <a:off x="695405" y="4664934"/>
              <a:ext cx="157680" cy="383400"/>
              <a:chOff x="695405" y="4664934"/>
              <a:chExt cx="157680" cy="383400"/>
            </a:xfrm>
          </p:grpSpPr>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757A5A6F-0F71-9D55-A0A4-E426D55DCC24}"/>
                      </a:ext>
                    </a:extLst>
                  </p14:cNvPr>
                  <p14:cNvContentPartPr/>
                  <p14:nvPr/>
                </p14:nvContentPartPr>
                <p14:xfrm>
                  <a:off x="695405" y="5037534"/>
                  <a:ext cx="97200" cy="10800"/>
                </p14:xfrm>
              </p:contentPart>
            </mc:Choice>
            <mc:Fallback xmlns="">
              <p:pic>
                <p:nvPicPr>
                  <p:cNvPr id="44" name="Ink 43">
                    <a:extLst>
                      <a:ext uri="{FF2B5EF4-FFF2-40B4-BE49-F238E27FC236}">
                        <a16:creationId xmlns:a16="http://schemas.microsoft.com/office/drawing/2014/main" id="{757A5A6F-0F71-9D55-A0A4-E426D55DCC24}"/>
                      </a:ext>
                    </a:extLst>
                  </p:cNvPr>
                  <p:cNvPicPr/>
                  <p:nvPr/>
                </p:nvPicPr>
                <p:blipFill>
                  <a:blip r:embed="rId61"/>
                  <a:stretch>
                    <a:fillRect/>
                  </a:stretch>
                </p:blipFill>
                <p:spPr>
                  <a:xfrm>
                    <a:off x="686765" y="5028534"/>
                    <a:ext cx="1148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57F979AA-2C60-FE08-58AE-86F203A26EEE}"/>
                      </a:ext>
                    </a:extLst>
                  </p14:cNvPr>
                  <p14:cNvContentPartPr/>
                  <p14:nvPr/>
                </p14:nvContentPartPr>
                <p14:xfrm>
                  <a:off x="724565" y="4925574"/>
                  <a:ext cx="102240" cy="16920"/>
                </p14:xfrm>
              </p:contentPart>
            </mc:Choice>
            <mc:Fallback xmlns="">
              <p:pic>
                <p:nvPicPr>
                  <p:cNvPr id="45" name="Ink 44">
                    <a:extLst>
                      <a:ext uri="{FF2B5EF4-FFF2-40B4-BE49-F238E27FC236}">
                        <a16:creationId xmlns:a16="http://schemas.microsoft.com/office/drawing/2014/main" id="{57F979AA-2C60-FE08-58AE-86F203A26EEE}"/>
                      </a:ext>
                    </a:extLst>
                  </p:cNvPr>
                  <p:cNvPicPr/>
                  <p:nvPr/>
                </p:nvPicPr>
                <p:blipFill>
                  <a:blip r:embed="rId63"/>
                  <a:stretch>
                    <a:fillRect/>
                  </a:stretch>
                </p:blipFill>
                <p:spPr>
                  <a:xfrm>
                    <a:off x="715925" y="4916574"/>
                    <a:ext cx="1198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F05BC9C0-64AE-60DD-6E82-BFDD6317550B}"/>
                      </a:ext>
                    </a:extLst>
                  </p14:cNvPr>
                  <p14:cNvContentPartPr/>
                  <p14:nvPr/>
                </p14:nvContentPartPr>
                <p14:xfrm>
                  <a:off x="708365" y="4801374"/>
                  <a:ext cx="106560" cy="19800"/>
                </p14:xfrm>
              </p:contentPart>
            </mc:Choice>
            <mc:Fallback xmlns="">
              <p:pic>
                <p:nvPicPr>
                  <p:cNvPr id="47" name="Ink 46">
                    <a:extLst>
                      <a:ext uri="{FF2B5EF4-FFF2-40B4-BE49-F238E27FC236}">
                        <a16:creationId xmlns:a16="http://schemas.microsoft.com/office/drawing/2014/main" id="{F05BC9C0-64AE-60DD-6E82-BFDD6317550B}"/>
                      </a:ext>
                    </a:extLst>
                  </p:cNvPr>
                  <p:cNvPicPr/>
                  <p:nvPr/>
                </p:nvPicPr>
                <p:blipFill>
                  <a:blip r:embed="rId65"/>
                  <a:stretch>
                    <a:fillRect/>
                  </a:stretch>
                </p:blipFill>
                <p:spPr>
                  <a:xfrm>
                    <a:off x="699725" y="4792374"/>
                    <a:ext cx="124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A95AF751-B15C-5745-3D8C-A67618A0763E}"/>
                      </a:ext>
                    </a:extLst>
                  </p14:cNvPr>
                  <p14:cNvContentPartPr/>
                  <p14:nvPr/>
                </p14:nvContentPartPr>
                <p14:xfrm>
                  <a:off x="711965" y="4664934"/>
                  <a:ext cx="141120" cy="30600"/>
                </p14:xfrm>
              </p:contentPart>
            </mc:Choice>
            <mc:Fallback xmlns="">
              <p:pic>
                <p:nvPicPr>
                  <p:cNvPr id="49" name="Ink 48">
                    <a:extLst>
                      <a:ext uri="{FF2B5EF4-FFF2-40B4-BE49-F238E27FC236}">
                        <a16:creationId xmlns:a16="http://schemas.microsoft.com/office/drawing/2014/main" id="{A95AF751-B15C-5745-3D8C-A67618A0763E}"/>
                      </a:ext>
                    </a:extLst>
                  </p:cNvPr>
                  <p:cNvPicPr/>
                  <p:nvPr/>
                </p:nvPicPr>
                <p:blipFill>
                  <a:blip r:embed="rId67"/>
                  <a:stretch>
                    <a:fillRect/>
                  </a:stretch>
                </p:blipFill>
                <p:spPr>
                  <a:xfrm>
                    <a:off x="702965" y="4655934"/>
                    <a:ext cx="158760" cy="4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55" name="Ink 54">
                  <a:extLst>
                    <a:ext uri="{FF2B5EF4-FFF2-40B4-BE49-F238E27FC236}">
                      <a16:creationId xmlns:a16="http://schemas.microsoft.com/office/drawing/2014/main" id="{CAE9D8F1-5D66-175A-D1EB-E9C36EFDAF57}"/>
                    </a:ext>
                  </a:extLst>
                </p14:cNvPr>
                <p14:cNvContentPartPr/>
                <p14:nvPr/>
              </p14:nvContentPartPr>
              <p14:xfrm>
                <a:off x="521885" y="5037534"/>
                <a:ext cx="3240" cy="57600"/>
              </p14:xfrm>
            </p:contentPart>
          </mc:Choice>
          <mc:Fallback xmlns="">
            <p:pic>
              <p:nvPicPr>
                <p:cNvPr id="55" name="Ink 54">
                  <a:extLst>
                    <a:ext uri="{FF2B5EF4-FFF2-40B4-BE49-F238E27FC236}">
                      <a16:creationId xmlns:a16="http://schemas.microsoft.com/office/drawing/2014/main" id="{CAE9D8F1-5D66-175A-D1EB-E9C36EFDAF57}"/>
                    </a:ext>
                  </a:extLst>
                </p:cNvPr>
                <p:cNvPicPr/>
                <p:nvPr/>
              </p:nvPicPr>
              <p:blipFill>
                <a:blip r:embed="rId69"/>
                <a:stretch>
                  <a:fillRect/>
                </a:stretch>
              </p:blipFill>
              <p:spPr>
                <a:xfrm>
                  <a:off x="513245" y="5028894"/>
                  <a:ext cx="20880" cy="75240"/>
                </a:xfrm>
                <a:prstGeom prst="rect">
                  <a:avLst/>
                </a:prstGeom>
              </p:spPr>
            </p:pic>
          </mc:Fallback>
        </mc:AlternateContent>
        <p:grpSp>
          <p:nvGrpSpPr>
            <p:cNvPr id="57" name="Group 56">
              <a:extLst>
                <a:ext uri="{FF2B5EF4-FFF2-40B4-BE49-F238E27FC236}">
                  <a16:creationId xmlns:a16="http://schemas.microsoft.com/office/drawing/2014/main" id="{8281DFCF-3575-C7CF-39AE-BB0E1CF07D5A}"/>
                </a:ext>
              </a:extLst>
            </p:cNvPr>
            <p:cNvGrpSpPr/>
            <p:nvPr/>
          </p:nvGrpSpPr>
          <p:grpSpPr>
            <a:xfrm>
              <a:off x="566165" y="4172814"/>
              <a:ext cx="278640" cy="318240"/>
              <a:chOff x="566165" y="4172814"/>
              <a:chExt cx="278640" cy="318240"/>
            </a:xfrm>
          </p:grpSpPr>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6C947A6A-48A1-6EDD-62D2-D25F7A7AA140}"/>
                      </a:ext>
                    </a:extLst>
                  </p14:cNvPr>
                  <p14:cNvContentPartPr/>
                  <p14:nvPr/>
                </p14:nvContentPartPr>
                <p14:xfrm>
                  <a:off x="706925" y="4454334"/>
                  <a:ext cx="105480" cy="36720"/>
                </p14:xfrm>
              </p:contentPart>
            </mc:Choice>
            <mc:Fallback xmlns="">
              <p:pic>
                <p:nvPicPr>
                  <p:cNvPr id="51" name="Ink 50">
                    <a:extLst>
                      <a:ext uri="{FF2B5EF4-FFF2-40B4-BE49-F238E27FC236}">
                        <a16:creationId xmlns:a16="http://schemas.microsoft.com/office/drawing/2014/main" id="{6C947A6A-48A1-6EDD-62D2-D25F7A7AA140}"/>
                      </a:ext>
                    </a:extLst>
                  </p:cNvPr>
                  <p:cNvPicPr/>
                  <p:nvPr/>
                </p:nvPicPr>
                <p:blipFill>
                  <a:blip r:embed="rId71"/>
                  <a:stretch>
                    <a:fillRect/>
                  </a:stretch>
                </p:blipFill>
                <p:spPr>
                  <a:xfrm>
                    <a:off x="698285" y="4445334"/>
                    <a:ext cx="123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Ink 51">
                    <a:extLst>
                      <a:ext uri="{FF2B5EF4-FFF2-40B4-BE49-F238E27FC236}">
                        <a16:creationId xmlns:a16="http://schemas.microsoft.com/office/drawing/2014/main" id="{B7BFD5F9-4F22-FA4A-38BA-94A739436619}"/>
                      </a:ext>
                    </a:extLst>
                  </p14:cNvPr>
                  <p14:cNvContentPartPr/>
                  <p14:nvPr/>
                </p14:nvContentPartPr>
                <p14:xfrm>
                  <a:off x="695405" y="4319334"/>
                  <a:ext cx="122400" cy="22680"/>
                </p14:xfrm>
              </p:contentPart>
            </mc:Choice>
            <mc:Fallback xmlns="">
              <p:pic>
                <p:nvPicPr>
                  <p:cNvPr id="52" name="Ink 51">
                    <a:extLst>
                      <a:ext uri="{FF2B5EF4-FFF2-40B4-BE49-F238E27FC236}">
                        <a16:creationId xmlns:a16="http://schemas.microsoft.com/office/drawing/2014/main" id="{B7BFD5F9-4F22-FA4A-38BA-94A739436619}"/>
                      </a:ext>
                    </a:extLst>
                  </p:cNvPr>
                  <p:cNvPicPr/>
                  <p:nvPr/>
                </p:nvPicPr>
                <p:blipFill>
                  <a:blip r:embed="rId73"/>
                  <a:stretch>
                    <a:fillRect/>
                  </a:stretch>
                </p:blipFill>
                <p:spPr>
                  <a:xfrm>
                    <a:off x="686765" y="4310334"/>
                    <a:ext cx="1400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0268F8CC-D469-2F96-EDEA-0D8869BCE703}"/>
                      </a:ext>
                    </a:extLst>
                  </p14:cNvPr>
                  <p14:cNvContentPartPr/>
                  <p14:nvPr/>
                </p14:nvContentPartPr>
                <p14:xfrm>
                  <a:off x="685685" y="4175694"/>
                  <a:ext cx="159120" cy="30960"/>
                </p14:xfrm>
              </p:contentPart>
            </mc:Choice>
            <mc:Fallback xmlns="">
              <p:pic>
                <p:nvPicPr>
                  <p:cNvPr id="53" name="Ink 52">
                    <a:extLst>
                      <a:ext uri="{FF2B5EF4-FFF2-40B4-BE49-F238E27FC236}">
                        <a16:creationId xmlns:a16="http://schemas.microsoft.com/office/drawing/2014/main" id="{0268F8CC-D469-2F96-EDEA-0D8869BCE703}"/>
                      </a:ext>
                    </a:extLst>
                  </p:cNvPr>
                  <p:cNvPicPr/>
                  <p:nvPr/>
                </p:nvPicPr>
                <p:blipFill>
                  <a:blip r:embed="rId75"/>
                  <a:stretch>
                    <a:fillRect/>
                  </a:stretch>
                </p:blipFill>
                <p:spPr>
                  <a:xfrm>
                    <a:off x="676685" y="4167054"/>
                    <a:ext cx="1767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Ink 55">
                    <a:extLst>
                      <a:ext uri="{FF2B5EF4-FFF2-40B4-BE49-F238E27FC236}">
                        <a16:creationId xmlns:a16="http://schemas.microsoft.com/office/drawing/2014/main" id="{805D7BF3-E298-4DA1-5561-9D01B6F53AA9}"/>
                      </a:ext>
                    </a:extLst>
                  </p14:cNvPr>
                  <p14:cNvContentPartPr/>
                  <p14:nvPr/>
                </p14:nvContentPartPr>
                <p14:xfrm>
                  <a:off x="566165" y="4172814"/>
                  <a:ext cx="54000" cy="82800"/>
                </p14:xfrm>
              </p:contentPart>
            </mc:Choice>
            <mc:Fallback xmlns="">
              <p:pic>
                <p:nvPicPr>
                  <p:cNvPr id="56" name="Ink 55">
                    <a:extLst>
                      <a:ext uri="{FF2B5EF4-FFF2-40B4-BE49-F238E27FC236}">
                        <a16:creationId xmlns:a16="http://schemas.microsoft.com/office/drawing/2014/main" id="{805D7BF3-E298-4DA1-5561-9D01B6F53AA9}"/>
                      </a:ext>
                    </a:extLst>
                  </p:cNvPr>
                  <p:cNvPicPr/>
                  <p:nvPr/>
                </p:nvPicPr>
                <p:blipFill>
                  <a:blip r:embed="rId77"/>
                  <a:stretch>
                    <a:fillRect/>
                  </a:stretch>
                </p:blipFill>
                <p:spPr>
                  <a:xfrm>
                    <a:off x="557165" y="4164174"/>
                    <a:ext cx="71640" cy="100440"/>
                  </a:xfrm>
                  <a:prstGeom prst="rect">
                    <a:avLst/>
                  </a:prstGeom>
                </p:spPr>
              </p:pic>
            </mc:Fallback>
          </mc:AlternateContent>
        </p:grpSp>
        <p:grpSp>
          <p:nvGrpSpPr>
            <p:cNvPr id="59" name="Group 58">
              <a:extLst>
                <a:ext uri="{FF2B5EF4-FFF2-40B4-BE49-F238E27FC236}">
                  <a16:creationId xmlns:a16="http://schemas.microsoft.com/office/drawing/2014/main" id="{F8B32450-105E-1991-EA05-5D042558C384}"/>
                </a:ext>
              </a:extLst>
            </p:cNvPr>
            <p:cNvGrpSpPr/>
            <p:nvPr/>
          </p:nvGrpSpPr>
          <p:grpSpPr>
            <a:xfrm>
              <a:off x="151445" y="3784374"/>
              <a:ext cx="263880" cy="351000"/>
              <a:chOff x="151445" y="3784374"/>
              <a:chExt cx="263880" cy="351000"/>
            </a:xfrm>
          </p:grpSpPr>
          <mc:AlternateContent xmlns:mc="http://schemas.openxmlformats.org/markup-compatibility/2006" xmlns:p14="http://schemas.microsoft.com/office/powerpoint/2010/main">
            <mc:Choice Requires="p14">
              <p:contentPart p14:bwMode="auto" r:id="rId78">
                <p14:nvContentPartPr>
                  <p14:cNvPr id="38" name="Ink 37">
                    <a:extLst>
                      <a:ext uri="{FF2B5EF4-FFF2-40B4-BE49-F238E27FC236}">
                        <a16:creationId xmlns:a16="http://schemas.microsoft.com/office/drawing/2014/main" id="{5E2D9E5A-9BA2-B416-305E-EEAE155021E8}"/>
                      </a:ext>
                    </a:extLst>
                  </p14:cNvPr>
                  <p14:cNvContentPartPr/>
                  <p14:nvPr/>
                </p14:nvContentPartPr>
                <p14:xfrm>
                  <a:off x="151445" y="3784374"/>
                  <a:ext cx="65880" cy="202680"/>
                </p14:xfrm>
              </p:contentPart>
            </mc:Choice>
            <mc:Fallback xmlns="">
              <p:pic>
                <p:nvPicPr>
                  <p:cNvPr id="38" name="Ink 37">
                    <a:extLst>
                      <a:ext uri="{FF2B5EF4-FFF2-40B4-BE49-F238E27FC236}">
                        <a16:creationId xmlns:a16="http://schemas.microsoft.com/office/drawing/2014/main" id="{5E2D9E5A-9BA2-B416-305E-EEAE155021E8}"/>
                      </a:ext>
                    </a:extLst>
                  </p:cNvPr>
                  <p:cNvPicPr/>
                  <p:nvPr/>
                </p:nvPicPr>
                <p:blipFill>
                  <a:blip r:embed="rId79"/>
                  <a:stretch>
                    <a:fillRect/>
                  </a:stretch>
                </p:blipFill>
                <p:spPr>
                  <a:xfrm>
                    <a:off x="142445" y="3775374"/>
                    <a:ext cx="835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9" name="Ink 38">
                    <a:extLst>
                      <a:ext uri="{FF2B5EF4-FFF2-40B4-BE49-F238E27FC236}">
                        <a16:creationId xmlns:a16="http://schemas.microsoft.com/office/drawing/2014/main" id="{B7542DCD-1740-5AEA-09C3-FA07F77ED3CC}"/>
                      </a:ext>
                    </a:extLst>
                  </p14:cNvPr>
                  <p14:cNvContentPartPr/>
                  <p14:nvPr/>
                </p14:nvContentPartPr>
                <p14:xfrm>
                  <a:off x="163325" y="3864294"/>
                  <a:ext cx="70920" cy="3960"/>
                </p14:xfrm>
              </p:contentPart>
            </mc:Choice>
            <mc:Fallback xmlns="">
              <p:pic>
                <p:nvPicPr>
                  <p:cNvPr id="39" name="Ink 38">
                    <a:extLst>
                      <a:ext uri="{FF2B5EF4-FFF2-40B4-BE49-F238E27FC236}">
                        <a16:creationId xmlns:a16="http://schemas.microsoft.com/office/drawing/2014/main" id="{B7542DCD-1740-5AEA-09C3-FA07F77ED3CC}"/>
                      </a:ext>
                    </a:extLst>
                  </p:cNvPr>
                  <p:cNvPicPr/>
                  <p:nvPr/>
                </p:nvPicPr>
                <p:blipFill>
                  <a:blip r:embed="rId81"/>
                  <a:stretch>
                    <a:fillRect/>
                  </a:stretch>
                </p:blipFill>
                <p:spPr>
                  <a:xfrm>
                    <a:off x="154685" y="3855294"/>
                    <a:ext cx="88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0" name="Ink 39">
                    <a:extLst>
                      <a:ext uri="{FF2B5EF4-FFF2-40B4-BE49-F238E27FC236}">
                        <a16:creationId xmlns:a16="http://schemas.microsoft.com/office/drawing/2014/main" id="{7CE0C0BD-5019-21C8-2423-3C0D2B7399F6}"/>
                      </a:ext>
                    </a:extLst>
                  </p14:cNvPr>
                  <p14:cNvContentPartPr/>
                  <p14:nvPr/>
                </p14:nvContentPartPr>
                <p14:xfrm>
                  <a:off x="222725" y="3868974"/>
                  <a:ext cx="77760" cy="68400"/>
                </p14:xfrm>
              </p:contentPart>
            </mc:Choice>
            <mc:Fallback xmlns="">
              <p:pic>
                <p:nvPicPr>
                  <p:cNvPr id="40" name="Ink 39">
                    <a:extLst>
                      <a:ext uri="{FF2B5EF4-FFF2-40B4-BE49-F238E27FC236}">
                        <a16:creationId xmlns:a16="http://schemas.microsoft.com/office/drawing/2014/main" id="{7CE0C0BD-5019-21C8-2423-3C0D2B7399F6}"/>
                      </a:ext>
                    </a:extLst>
                  </p:cNvPr>
                  <p:cNvPicPr/>
                  <p:nvPr/>
                </p:nvPicPr>
                <p:blipFill>
                  <a:blip r:embed="rId83"/>
                  <a:stretch>
                    <a:fillRect/>
                  </a:stretch>
                </p:blipFill>
                <p:spPr>
                  <a:xfrm>
                    <a:off x="213725" y="3860334"/>
                    <a:ext cx="954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1" name="Ink 40">
                    <a:extLst>
                      <a:ext uri="{FF2B5EF4-FFF2-40B4-BE49-F238E27FC236}">
                        <a16:creationId xmlns:a16="http://schemas.microsoft.com/office/drawing/2014/main" id="{602FF134-6FA1-5834-D782-32FC2E609460}"/>
                      </a:ext>
                    </a:extLst>
                  </p14:cNvPr>
                  <p14:cNvContentPartPr/>
                  <p14:nvPr/>
                </p14:nvContentPartPr>
                <p14:xfrm>
                  <a:off x="277805" y="3892014"/>
                  <a:ext cx="68760" cy="69480"/>
                </p14:xfrm>
              </p:contentPart>
            </mc:Choice>
            <mc:Fallback xmlns="">
              <p:pic>
                <p:nvPicPr>
                  <p:cNvPr id="41" name="Ink 40">
                    <a:extLst>
                      <a:ext uri="{FF2B5EF4-FFF2-40B4-BE49-F238E27FC236}">
                        <a16:creationId xmlns:a16="http://schemas.microsoft.com/office/drawing/2014/main" id="{602FF134-6FA1-5834-D782-32FC2E609460}"/>
                      </a:ext>
                    </a:extLst>
                  </p:cNvPr>
                  <p:cNvPicPr/>
                  <p:nvPr/>
                </p:nvPicPr>
                <p:blipFill>
                  <a:blip r:embed="rId85"/>
                  <a:stretch>
                    <a:fillRect/>
                  </a:stretch>
                </p:blipFill>
                <p:spPr>
                  <a:xfrm>
                    <a:off x="269165" y="3883014"/>
                    <a:ext cx="864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2" name="Ink 41">
                    <a:extLst>
                      <a:ext uri="{FF2B5EF4-FFF2-40B4-BE49-F238E27FC236}">
                        <a16:creationId xmlns:a16="http://schemas.microsoft.com/office/drawing/2014/main" id="{E0F6373B-C770-AA08-883A-A20EEE2D93F3}"/>
                      </a:ext>
                    </a:extLst>
                  </p14:cNvPr>
                  <p14:cNvContentPartPr/>
                  <p14:nvPr/>
                </p14:nvContentPartPr>
                <p14:xfrm>
                  <a:off x="349085" y="3901014"/>
                  <a:ext cx="66240" cy="234360"/>
                </p14:xfrm>
              </p:contentPart>
            </mc:Choice>
            <mc:Fallback xmlns="">
              <p:pic>
                <p:nvPicPr>
                  <p:cNvPr id="42" name="Ink 41">
                    <a:extLst>
                      <a:ext uri="{FF2B5EF4-FFF2-40B4-BE49-F238E27FC236}">
                        <a16:creationId xmlns:a16="http://schemas.microsoft.com/office/drawing/2014/main" id="{E0F6373B-C770-AA08-883A-A20EEE2D93F3}"/>
                      </a:ext>
                    </a:extLst>
                  </p:cNvPr>
                  <p:cNvPicPr/>
                  <p:nvPr/>
                </p:nvPicPr>
                <p:blipFill>
                  <a:blip r:embed="rId87"/>
                  <a:stretch>
                    <a:fillRect/>
                  </a:stretch>
                </p:blipFill>
                <p:spPr>
                  <a:xfrm>
                    <a:off x="340085" y="3892374"/>
                    <a:ext cx="83880" cy="252000"/>
                  </a:xfrm>
                  <a:prstGeom prst="rect">
                    <a:avLst/>
                  </a:prstGeom>
                </p:spPr>
              </p:pic>
            </mc:Fallback>
          </mc:AlternateContent>
        </p:grpSp>
        <p:grpSp>
          <p:nvGrpSpPr>
            <p:cNvPr id="62" name="Group 61">
              <a:extLst>
                <a:ext uri="{FF2B5EF4-FFF2-40B4-BE49-F238E27FC236}">
                  <a16:creationId xmlns:a16="http://schemas.microsoft.com/office/drawing/2014/main" id="{588B532C-9F0F-6827-63CA-1A00E70CAF39}"/>
                </a:ext>
              </a:extLst>
            </p:cNvPr>
            <p:cNvGrpSpPr/>
            <p:nvPr/>
          </p:nvGrpSpPr>
          <p:grpSpPr>
            <a:xfrm>
              <a:off x="5167685" y="5092254"/>
              <a:ext cx="255960" cy="188280"/>
              <a:chOff x="5167685" y="5092254"/>
              <a:chExt cx="255960" cy="188280"/>
            </a:xfrm>
          </p:grpSpPr>
          <mc:AlternateContent xmlns:mc="http://schemas.openxmlformats.org/markup-compatibility/2006" xmlns:p14="http://schemas.microsoft.com/office/powerpoint/2010/main">
            <mc:Choice Requires="p14">
              <p:contentPart p14:bwMode="auto" r:id="rId88">
                <p14:nvContentPartPr>
                  <p14:cNvPr id="60" name="Ink 59">
                    <a:extLst>
                      <a:ext uri="{FF2B5EF4-FFF2-40B4-BE49-F238E27FC236}">
                        <a16:creationId xmlns:a16="http://schemas.microsoft.com/office/drawing/2014/main" id="{5B21E570-430D-0A55-D8A2-40590F0ED4CC}"/>
                      </a:ext>
                    </a:extLst>
                  </p14:cNvPr>
                  <p14:cNvContentPartPr/>
                  <p14:nvPr/>
                </p14:nvContentPartPr>
                <p14:xfrm>
                  <a:off x="5167685" y="5092254"/>
                  <a:ext cx="245160" cy="188280"/>
                </p14:xfrm>
              </p:contentPart>
            </mc:Choice>
            <mc:Fallback xmlns="">
              <p:pic>
                <p:nvPicPr>
                  <p:cNvPr id="60" name="Ink 59">
                    <a:extLst>
                      <a:ext uri="{FF2B5EF4-FFF2-40B4-BE49-F238E27FC236}">
                        <a16:creationId xmlns:a16="http://schemas.microsoft.com/office/drawing/2014/main" id="{5B21E570-430D-0A55-D8A2-40590F0ED4CC}"/>
                      </a:ext>
                    </a:extLst>
                  </p:cNvPr>
                  <p:cNvPicPr/>
                  <p:nvPr/>
                </p:nvPicPr>
                <p:blipFill>
                  <a:blip r:embed="rId89"/>
                  <a:stretch>
                    <a:fillRect/>
                  </a:stretch>
                </p:blipFill>
                <p:spPr>
                  <a:xfrm>
                    <a:off x="5159045" y="5083614"/>
                    <a:ext cx="2628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20F74AA1-AE6F-478F-7EB0-FF9D0A9C963F}"/>
                      </a:ext>
                    </a:extLst>
                  </p14:cNvPr>
                  <p14:cNvContentPartPr/>
                  <p14:nvPr/>
                </p14:nvContentPartPr>
                <p14:xfrm>
                  <a:off x="5278925" y="5110974"/>
                  <a:ext cx="144720" cy="157680"/>
                </p14:xfrm>
              </p:contentPart>
            </mc:Choice>
            <mc:Fallback xmlns="">
              <p:pic>
                <p:nvPicPr>
                  <p:cNvPr id="61" name="Ink 60">
                    <a:extLst>
                      <a:ext uri="{FF2B5EF4-FFF2-40B4-BE49-F238E27FC236}">
                        <a16:creationId xmlns:a16="http://schemas.microsoft.com/office/drawing/2014/main" id="{20F74AA1-AE6F-478F-7EB0-FF9D0A9C963F}"/>
                      </a:ext>
                    </a:extLst>
                  </p:cNvPr>
                  <p:cNvPicPr/>
                  <p:nvPr/>
                </p:nvPicPr>
                <p:blipFill>
                  <a:blip r:embed="rId91"/>
                  <a:stretch>
                    <a:fillRect/>
                  </a:stretch>
                </p:blipFill>
                <p:spPr>
                  <a:xfrm>
                    <a:off x="5269925" y="5102334"/>
                    <a:ext cx="162360" cy="175320"/>
                  </a:xfrm>
                  <a:prstGeom prst="rect">
                    <a:avLst/>
                  </a:prstGeom>
                </p:spPr>
              </p:pic>
            </mc:Fallback>
          </mc:AlternateContent>
        </p:grpSp>
        <p:grpSp>
          <p:nvGrpSpPr>
            <p:cNvPr id="69" name="Group 68">
              <a:extLst>
                <a:ext uri="{FF2B5EF4-FFF2-40B4-BE49-F238E27FC236}">
                  <a16:creationId xmlns:a16="http://schemas.microsoft.com/office/drawing/2014/main" id="{64A2CE78-7DCB-5F24-7C1C-F2F11E0CD47F}"/>
                </a:ext>
              </a:extLst>
            </p:cNvPr>
            <p:cNvGrpSpPr/>
            <p:nvPr/>
          </p:nvGrpSpPr>
          <p:grpSpPr>
            <a:xfrm>
              <a:off x="1603237" y="5938134"/>
              <a:ext cx="816840" cy="357480"/>
              <a:chOff x="1603237" y="5938134"/>
              <a:chExt cx="816840" cy="357480"/>
            </a:xfrm>
          </p:grpSpPr>
          <mc:AlternateContent xmlns:mc="http://schemas.openxmlformats.org/markup-compatibility/2006" xmlns:p14="http://schemas.microsoft.com/office/powerpoint/2010/main">
            <mc:Choice Requires="p14">
              <p:contentPart p14:bwMode="auto" r:id="rId92">
                <p14:nvContentPartPr>
                  <p14:cNvPr id="63" name="Ink 62">
                    <a:extLst>
                      <a:ext uri="{FF2B5EF4-FFF2-40B4-BE49-F238E27FC236}">
                        <a16:creationId xmlns:a16="http://schemas.microsoft.com/office/drawing/2014/main" id="{D0EED019-074C-CEF2-F921-4BF8066858C6}"/>
                      </a:ext>
                    </a:extLst>
                  </p14:cNvPr>
                  <p14:cNvContentPartPr/>
                  <p14:nvPr/>
                </p14:nvContentPartPr>
                <p14:xfrm>
                  <a:off x="1603237" y="5938134"/>
                  <a:ext cx="232200" cy="329040"/>
                </p14:xfrm>
              </p:contentPart>
            </mc:Choice>
            <mc:Fallback xmlns="">
              <p:pic>
                <p:nvPicPr>
                  <p:cNvPr id="63" name="Ink 62">
                    <a:extLst>
                      <a:ext uri="{FF2B5EF4-FFF2-40B4-BE49-F238E27FC236}">
                        <a16:creationId xmlns:a16="http://schemas.microsoft.com/office/drawing/2014/main" id="{D0EED019-074C-CEF2-F921-4BF8066858C6}"/>
                      </a:ext>
                    </a:extLst>
                  </p:cNvPr>
                  <p:cNvPicPr/>
                  <p:nvPr/>
                </p:nvPicPr>
                <p:blipFill>
                  <a:blip r:embed="rId93"/>
                  <a:stretch>
                    <a:fillRect/>
                  </a:stretch>
                </p:blipFill>
                <p:spPr>
                  <a:xfrm>
                    <a:off x="1594237" y="5929494"/>
                    <a:ext cx="2498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Ink 63">
                    <a:extLst>
                      <a:ext uri="{FF2B5EF4-FFF2-40B4-BE49-F238E27FC236}">
                        <a16:creationId xmlns:a16="http://schemas.microsoft.com/office/drawing/2014/main" id="{E56F23DB-59CD-EA84-B0EF-C55ECE988717}"/>
                      </a:ext>
                    </a:extLst>
                  </p14:cNvPr>
                  <p14:cNvContentPartPr/>
                  <p14:nvPr/>
                </p14:nvContentPartPr>
                <p14:xfrm>
                  <a:off x="1818877" y="6140814"/>
                  <a:ext cx="47520" cy="133560"/>
                </p14:xfrm>
              </p:contentPart>
            </mc:Choice>
            <mc:Fallback xmlns="">
              <p:pic>
                <p:nvPicPr>
                  <p:cNvPr id="64" name="Ink 63">
                    <a:extLst>
                      <a:ext uri="{FF2B5EF4-FFF2-40B4-BE49-F238E27FC236}">
                        <a16:creationId xmlns:a16="http://schemas.microsoft.com/office/drawing/2014/main" id="{E56F23DB-59CD-EA84-B0EF-C55ECE988717}"/>
                      </a:ext>
                    </a:extLst>
                  </p:cNvPr>
                  <p:cNvPicPr/>
                  <p:nvPr/>
                </p:nvPicPr>
                <p:blipFill>
                  <a:blip r:embed="rId95"/>
                  <a:stretch>
                    <a:fillRect/>
                  </a:stretch>
                </p:blipFill>
                <p:spPr>
                  <a:xfrm>
                    <a:off x="1809877" y="6131814"/>
                    <a:ext cx="651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Ink 64">
                    <a:extLst>
                      <a:ext uri="{FF2B5EF4-FFF2-40B4-BE49-F238E27FC236}">
                        <a16:creationId xmlns:a16="http://schemas.microsoft.com/office/drawing/2014/main" id="{E3E59AC3-9B5B-4860-B2C8-AD9094AFAF73}"/>
                      </a:ext>
                    </a:extLst>
                  </p14:cNvPr>
                  <p14:cNvContentPartPr/>
                  <p14:nvPr/>
                </p14:nvContentPartPr>
                <p14:xfrm>
                  <a:off x="1943437" y="6157014"/>
                  <a:ext cx="52920" cy="80640"/>
                </p14:xfrm>
              </p:contentPart>
            </mc:Choice>
            <mc:Fallback xmlns="">
              <p:pic>
                <p:nvPicPr>
                  <p:cNvPr id="65" name="Ink 64">
                    <a:extLst>
                      <a:ext uri="{FF2B5EF4-FFF2-40B4-BE49-F238E27FC236}">
                        <a16:creationId xmlns:a16="http://schemas.microsoft.com/office/drawing/2014/main" id="{E3E59AC3-9B5B-4860-B2C8-AD9094AFAF73}"/>
                      </a:ext>
                    </a:extLst>
                  </p:cNvPr>
                  <p:cNvPicPr/>
                  <p:nvPr/>
                </p:nvPicPr>
                <p:blipFill>
                  <a:blip r:embed="rId97"/>
                  <a:stretch>
                    <a:fillRect/>
                  </a:stretch>
                </p:blipFill>
                <p:spPr>
                  <a:xfrm>
                    <a:off x="1934437" y="6148374"/>
                    <a:ext cx="705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Ink 65">
                    <a:extLst>
                      <a:ext uri="{FF2B5EF4-FFF2-40B4-BE49-F238E27FC236}">
                        <a16:creationId xmlns:a16="http://schemas.microsoft.com/office/drawing/2014/main" id="{8E59B1EE-F9D9-533D-80CA-DD05445CB503}"/>
                      </a:ext>
                    </a:extLst>
                  </p14:cNvPr>
                  <p14:cNvContentPartPr/>
                  <p14:nvPr/>
                </p14:nvContentPartPr>
                <p14:xfrm>
                  <a:off x="2065837" y="6128574"/>
                  <a:ext cx="114120" cy="94320"/>
                </p14:xfrm>
              </p:contentPart>
            </mc:Choice>
            <mc:Fallback xmlns="">
              <p:pic>
                <p:nvPicPr>
                  <p:cNvPr id="66" name="Ink 65">
                    <a:extLst>
                      <a:ext uri="{FF2B5EF4-FFF2-40B4-BE49-F238E27FC236}">
                        <a16:creationId xmlns:a16="http://schemas.microsoft.com/office/drawing/2014/main" id="{8E59B1EE-F9D9-533D-80CA-DD05445CB503}"/>
                      </a:ext>
                    </a:extLst>
                  </p:cNvPr>
                  <p:cNvPicPr/>
                  <p:nvPr/>
                </p:nvPicPr>
                <p:blipFill>
                  <a:blip r:embed="rId99"/>
                  <a:stretch>
                    <a:fillRect/>
                  </a:stretch>
                </p:blipFill>
                <p:spPr>
                  <a:xfrm>
                    <a:off x="2057197" y="6119934"/>
                    <a:ext cx="131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Ink 66">
                    <a:extLst>
                      <a:ext uri="{FF2B5EF4-FFF2-40B4-BE49-F238E27FC236}">
                        <a16:creationId xmlns:a16="http://schemas.microsoft.com/office/drawing/2014/main" id="{F0766825-C650-67AF-7C3D-1240B6078671}"/>
                      </a:ext>
                    </a:extLst>
                  </p14:cNvPr>
                  <p14:cNvContentPartPr/>
                  <p14:nvPr/>
                </p14:nvContentPartPr>
                <p14:xfrm>
                  <a:off x="2155477" y="6156654"/>
                  <a:ext cx="131400" cy="138960"/>
                </p14:xfrm>
              </p:contentPart>
            </mc:Choice>
            <mc:Fallback xmlns="">
              <p:pic>
                <p:nvPicPr>
                  <p:cNvPr id="67" name="Ink 66">
                    <a:extLst>
                      <a:ext uri="{FF2B5EF4-FFF2-40B4-BE49-F238E27FC236}">
                        <a16:creationId xmlns:a16="http://schemas.microsoft.com/office/drawing/2014/main" id="{F0766825-C650-67AF-7C3D-1240B6078671}"/>
                      </a:ext>
                    </a:extLst>
                  </p:cNvPr>
                  <p:cNvPicPr/>
                  <p:nvPr/>
                </p:nvPicPr>
                <p:blipFill>
                  <a:blip r:embed="rId101"/>
                  <a:stretch>
                    <a:fillRect/>
                  </a:stretch>
                </p:blipFill>
                <p:spPr>
                  <a:xfrm>
                    <a:off x="2146477" y="6148014"/>
                    <a:ext cx="1490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Ink 67">
                    <a:extLst>
                      <a:ext uri="{FF2B5EF4-FFF2-40B4-BE49-F238E27FC236}">
                        <a16:creationId xmlns:a16="http://schemas.microsoft.com/office/drawing/2014/main" id="{861E074D-7623-C48C-994F-AFD5C12BBCC4}"/>
                      </a:ext>
                    </a:extLst>
                  </p14:cNvPr>
                  <p14:cNvContentPartPr/>
                  <p14:nvPr/>
                </p14:nvContentPartPr>
                <p14:xfrm>
                  <a:off x="2381197" y="6135054"/>
                  <a:ext cx="38880" cy="138960"/>
                </p14:xfrm>
              </p:contentPart>
            </mc:Choice>
            <mc:Fallback xmlns="">
              <p:pic>
                <p:nvPicPr>
                  <p:cNvPr id="68" name="Ink 67">
                    <a:extLst>
                      <a:ext uri="{FF2B5EF4-FFF2-40B4-BE49-F238E27FC236}">
                        <a16:creationId xmlns:a16="http://schemas.microsoft.com/office/drawing/2014/main" id="{861E074D-7623-C48C-994F-AFD5C12BBCC4}"/>
                      </a:ext>
                    </a:extLst>
                  </p:cNvPr>
                  <p:cNvPicPr/>
                  <p:nvPr/>
                </p:nvPicPr>
                <p:blipFill>
                  <a:blip r:embed="rId103"/>
                  <a:stretch>
                    <a:fillRect/>
                  </a:stretch>
                </p:blipFill>
                <p:spPr>
                  <a:xfrm>
                    <a:off x="2372197" y="6126054"/>
                    <a:ext cx="56520" cy="156600"/>
                  </a:xfrm>
                  <a:prstGeom prst="rect">
                    <a:avLst/>
                  </a:prstGeom>
                </p:spPr>
              </p:pic>
            </mc:Fallback>
          </mc:AlternateContent>
        </p:grpSp>
      </p:grpSp>
    </p:spTree>
    <p:extLst>
      <p:ext uri="{BB962C8B-B14F-4D97-AF65-F5344CB8AC3E}">
        <p14:creationId xmlns:p14="http://schemas.microsoft.com/office/powerpoint/2010/main" val="150370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p:txBody>
          <a:bodyPr>
            <a:normAutofit/>
          </a:bodyPr>
          <a:lstStyle/>
          <a:p>
            <a:r>
              <a:rPr lang="en-US" dirty="0"/>
              <a:t>Histograms again</a:t>
            </a:r>
          </a:p>
        </p:txBody>
      </p:sp>
      <p:sp>
        <p:nvSpPr>
          <p:cNvPr id="3" name="Content Placeholder 2">
            <a:extLst>
              <a:ext uri="{FF2B5EF4-FFF2-40B4-BE49-F238E27FC236}">
                <a16:creationId xmlns:a16="http://schemas.microsoft.com/office/drawing/2014/main" id="{AC7ED6BD-FA08-E648-98C7-E811F59DDFDA}"/>
              </a:ext>
            </a:extLst>
          </p:cNvPr>
          <p:cNvSpPr>
            <a:spLocks noGrp="1"/>
          </p:cNvSpPr>
          <p:nvPr>
            <p:ph idx="1"/>
          </p:nvPr>
        </p:nvSpPr>
        <p:spPr>
          <a:xfrm>
            <a:off x="838200" y="1825625"/>
            <a:ext cx="6254262" cy="4351338"/>
          </a:xfrm>
        </p:spPr>
        <p:txBody>
          <a:bodyPr>
            <a:noAutofit/>
          </a:bodyPr>
          <a:lstStyle/>
          <a:p>
            <a:pPr marL="0" indent="0">
              <a:buNone/>
            </a:pPr>
            <a:r>
              <a:rPr lang="en-US" sz="1600" u="sng" dirty="0"/>
              <a:t>Histograms by Midpoints</a:t>
            </a:r>
          </a:p>
          <a:p>
            <a:r>
              <a:rPr lang="en-US" sz="1600" dirty="0"/>
              <a:t>Will also see classes defined by the </a:t>
            </a:r>
            <a:r>
              <a:rPr lang="en-US" sz="1600" b="1" dirty="0"/>
              <a:t>Midpoints</a:t>
            </a:r>
            <a:r>
              <a:rPr lang="en-US" sz="1600" dirty="0"/>
              <a:t>, rather than the lower and upper bounds</a:t>
            </a:r>
          </a:p>
          <a:p>
            <a:pPr lvl="1"/>
            <a:r>
              <a:rPr lang="en-US" sz="1600" dirty="0"/>
              <a:t>Midpoint = (Lower limit + Upper limit) / 2</a:t>
            </a:r>
          </a:p>
          <a:p>
            <a:r>
              <a:rPr lang="en-US" sz="1600" dirty="0"/>
              <a:t>This is how we will make histograms on the Lab in Excel</a:t>
            </a:r>
          </a:p>
          <a:p>
            <a:r>
              <a:rPr lang="en-US" sz="1600" dirty="0"/>
              <a:t>Can find the class width by </a:t>
            </a:r>
            <a:r>
              <a:rPr lang="en-US" sz="1600" u="sng" dirty="0"/>
              <a:t>subtracting consecutive midpoints</a:t>
            </a:r>
            <a:r>
              <a:rPr lang="en-US" sz="1600" dirty="0"/>
              <a:t>!</a:t>
            </a:r>
          </a:p>
          <a:p>
            <a:endParaRPr lang="en-US" sz="1600" dirty="0"/>
          </a:p>
        </p:txBody>
      </p:sp>
      <p:graphicFrame>
        <p:nvGraphicFramePr>
          <p:cNvPr id="6" name="Table 5">
            <a:extLst>
              <a:ext uri="{FF2B5EF4-FFF2-40B4-BE49-F238E27FC236}">
                <a16:creationId xmlns:a16="http://schemas.microsoft.com/office/drawing/2014/main" id="{640DBA64-E12A-FD11-8650-C97678FE5930}"/>
              </a:ext>
            </a:extLst>
          </p:cNvPr>
          <p:cNvGraphicFramePr>
            <a:graphicFrameLocks noGrp="1"/>
          </p:cNvGraphicFramePr>
          <p:nvPr>
            <p:extLst>
              <p:ext uri="{D42A27DB-BD31-4B8C-83A1-F6EECF244321}">
                <p14:modId xmlns:p14="http://schemas.microsoft.com/office/powerpoint/2010/main" val="4027523617"/>
              </p:ext>
            </p:extLst>
          </p:nvPr>
        </p:nvGraphicFramePr>
        <p:xfrm>
          <a:off x="6724542" y="3314814"/>
          <a:ext cx="5340457" cy="2862149"/>
        </p:xfrm>
        <a:graphic>
          <a:graphicData uri="http://schemas.openxmlformats.org/drawingml/2006/table">
            <a:tbl>
              <a:tblPr/>
              <a:tblGrid>
                <a:gridCol w="1047960">
                  <a:extLst>
                    <a:ext uri="{9D8B030D-6E8A-4147-A177-3AD203B41FA5}">
                      <a16:colId xmlns:a16="http://schemas.microsoft.com/office/drawing/2014/main" val="2539049568"/>
                    </a:ext>
                  </a:extLst>
                </a:gridCol>
                <a:gridCol w="1752498">
                  <a:extLst>
                    <a:ext uri="{9D8B030D-6E8A-4147-A177-3AD203B41FA5}">
                      <a16:colId xmlns:a16="http://schemas.microsoft.com/office/drawing/2014/main" val="1479291553"/>
                    </a:ext>
                  </a:extLst>
                </a:gridCol>
                <a:gridCol w="1143000">
                  <a:extLst>
                    <a:ext uri="{9D8B030D-6E8A-4147-A177-3AD203B41FA5}">
                      <a16:colId xmlns:a16="http://schemas.microsoft.com/office/drawing/2014/main" val="1468973962"/>
                    </a:ext>
                  </a:extLst>
                </a:gridCol>
                <a:gridCol w="1396999">
                  <a:extLst>
                    <a:ext uri="{9D8B030D-6E8A-4147-A177-3AD203B41FA5}">
                      <a16:colId xmlns:a16="http://schemas.microsoft.com/office/drawing/2014/main" val="3093822696"/>
                    </a:ext>
                  </a:extLst>
                </a:gridCol>
              </a:tblGrid>
              <a:tr h="707375">
                <a:tc>
                  <a:txBody>
                    <a:bodyPr/>
                    <a:lstStyle/>
                    <a:p>
                      <a:pPr algn="ctr" fontAlgn="ctr"/>
                      <a:r>
                        <a:rPr lang="en-US" sz="2000" b="1" i="0" u="none" strike="noStrike" dirty="0">
                          <a:solidFill>
                            <a:srgbClr val="000000"/>
                          </a:solidFill>
                          <a:effectLst/>
                          <a:latin typeface="Calibri" panose="020F0502020204030204" pitchFamily="34" charset="0"/>
                        </a:rPr>
                        <a:t>Bin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Calibri" panose="020F0502020204030204" pitchFamily="34" charset="0"/>
                        </a:rPr>
                        <a:t>Midpoint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Calibri" panose="020F0502020204030204" pitchFamily="34" charset="0"/>
                        </a:rPr>
                        <a:t>Frequency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Calibri" panose="020F0502020204030204" pitchFamily="34" charset="0"/>
                        </a:rPr>
                        <a:t>Relative Frequency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9527684"/>
                  </a:ext>
                </a:extLst>
              </a:tr>
              <a:tr h="359129">
                <a:tc>
                  <a:txBody>
                    <a:bodyPr/>
                    <a:lstStyle/>
                    <a:p>
                      <a:pPr algn="ctr" fontAlgn="b"/>
                      <a:r>
                        <a:rPr lang="en-US" sz="2000" b="0" i="0" u="none" strike="noStrike" dirty="0">
                          <a:solidFill>
                            <a:srgbClr val="000000"/>
                          </a:solidFill>
                          <a:effectLst/>
                          <a:latin typeface="Calibri" panose="020F0502020204030204" pitchFamily="34" charset="0"/>
                        </a:rPr>
                        <a:t>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 + 10) / 2 = 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0.15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283273"/>
                  </a:ext>
                </a:extLst>
              </a:tr>
              <a:tr h="359129">
                <a:tc>
                  <a:txBody>
                    <a:bodyPr/>
                    <a:lstStyle/>
                    <a:p>
                      <a:pPr algn="ctr" fontAlgn="b"/>
                      <a:r>
                        <a:rPr lang="en-US" sz="2000" b="0" i="0" u="none" strike="noStrike" dirty="0">
                          <a:solidFill>
                            <a:srgbClr val="000000"/>
                          </a:solidFill>
                          <a:effectLst/>
                          <a:latin typeface="Calibri" panose="020F0502020204030204" pitchFamily="34" charset="0"/>
                        </a:rPr>
                        <a:t>10-20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(10+20) / 2 = 15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4506903"/>
                  </a:ext>
                </a:extLst>
              </a:tr>
              <a:tr h="359129">
                <a:tc>
                  <a:txBody>
                    <a:bodyPr/>
                    <a:lstStyle/>
                    <a:p>
                      <a:pPr algn="ctr" fontAlgn="b"/>
                      <a:r>
                        <a:rPr lang="en-US" sz="2000" b="0" i="0" u="none" strike="noStrike" dirty="0">
                          <a:solidFill>
                            <a:srgbClr val="000000"/>
                          </a:solidFill>
                          <a:effectLst/>
                          <a:latin typeface="Calibri" panose="020F0502020204030204" pitchFamily="34" charset="0"/>
                        </a:rPr>
                        <a:t>20-30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946823"/>
                  </a:ext>
                </a:extLst>
              </a:tr>
              <a:tr h="359129">
                <a:tc>
                  <a:txBody>
                    <a:bodyPr/>
                    <a:lstStyle/>
                    <a:p>
                      <a:pPr algn="ctr" fontAlgn="b"/>
                      <a:r>
                        <a:rPr lang="en-US" sz="2000" b="0" i="0" u="none" strike="noStrike" dirty="0">
                          <a:solidFill>
                            <a:srgbClr val="000000"/>
                          </a:solidFill>
                          <a:effectLst/>
                          <a:latin typeface="Calibri" panose="020F0502020204030204" pitchFamily="34" charset="0"/>
                        </a:rPr>
                        <a:t>30-40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788336"/>
                  </a:ext>
                </a:extLst>
              </a:tr>
              <a:tr h="359129">
                <a:tc>
                  <a:txBody>
                    <a:bodyPr/>
                    <a:lstStyle/>
                    <a:p>
                      <a:pPr algn="ctr" fontAlgn="b"/>
                      <a:r>
                        <a:rPr lang="en-US" sz="2000" b="0" i="0" u="none" strike="noStrike" dirty="0">
                          <a:solidFill>
                            <a:srgbClr val="000000"/>
                          </a:solidFill>
                          <a:effectLst/>
                          <a:latin typeface="Calibri" panose="020F0502020204030204" pitchFamily="34" charset="0"/>
                        </a:rPr>
                        <a:t>40-50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2465982"/>
                  </a:ext>
                </a:extLst>
              </a:tr>
              <a:tr h="359129">
                <a:tc>
                  <a:txBody>
                    <a:bodyPr/>
                    <a:lstStyle/>
                    <a:p>
                      <a:pPr algn="ctr" fontAlgn="b"/>
                      <a:r>
                        <a:rPr lang="en-US" sz="2000" b="1" i="0" u="none" strike="noStrike">
                          <a:solidFill>
                            <a:srgbClr val="000000"/>
                          </a:solidFill>
                          <a:effectLst/>
                          <a:latin typeface="Calibri" panose="020F0502020204030204" pitchFamily="34" charset="0"/>
                        </a:rPr>
                        <a:t>Total: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62471"/>
                  </a:ext>
                </a:extLst>
              </a:tr>
            </a:tbl>
          </a:graphicData>
        </a:graphic>
      </p:graphicFrame>
      <p:grpSp>
        <p:nvGrpSpPr>
          <p:cNvPr id="52" name="Group 51">
            <a:extLst>
              <a:ext uri="{FF2B5EF4-FFF2-40B4-BE49-F238E27FC236}">
                <a16:creationId xmlns:a16="http://schemas.microsoft.com/office/drawing/2014/main" id="{4856FC1E-8E2F-1296-6844-2CCB4E4E7629}"/>
              </a:ext>
            </a:extLst>
          </p:cNvPr>
          <p:cNvGrpSpPr/>
          <p:nvPr/>
        </p:nvGrpSpPr>
        <p:grpSpPr>
          <a:xfrm>
            <a:off x="1304440" y="4195400"/>
            <a:ext cx="4012200" cy="2227294"/>
            <a:chOff x="1304440" y="4195400"/>
            <a:chExt cx="4012200" cy="2227294"/>
          </a:xfrm>
        </p:grpSpPr>
        <p:grpSp>
          <p:nvGrpSpPr>
            <p:cNvPr id="51" name="Group 50">
              <a:extLst>
                <a:ext uri="{FF2B5EF4-FFF2-40B4-BE49-F238E27FC236}">
                  <a16:creationId xmlns:a16="http://schemas.microsoft.com/office/drawing/2014/main" id="{9C251FB4-B8F2-9BBC-946D-9CA860F33392}"/>
                </a:ext>
              </a:extLst>
            </p:cNvPr>
            <p:cNvGrpSpPr/>
            <p:nvPr/>
          </p:nvGrpSpPr>
          <p:grpSpPr>
            <a:xfrm>
              <a:off x="1304440" y="4195400"/>
              <a:ext cx="4012200" cy="1674000"/>
              <a:chOff x="1456840" y="4601800"/>
              <a:chExt cx="4012200" cy="16740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27E9AE6-798B-DF0C-DB99-8B404549342F}"/>
                      </a:ext>
                    </a:extLst>
                  </p14:cNvPr>
                  <p14:cNvContentPartPr/>
                  <p14:nvPr/>
                </p14:nvContentPartPr>
                <p14:xfrm>
                  <a:off x="1456840" y="5842360"/>
                  <a:ext cx="4012200" cy="37080"/>
                </p14:xfrm>
              </p:contentPart>
            </mc:Choice>
            <mc:Fallback xmlns="">
              <p:pic>
                <p:nvPicPr>
                  <p:cNvPr id="4" name="Ink 3">
                    <a:extLst>
                      <a:ext uri="{FF2B5EF4-FFF2-40B4-BE49-F238E27FC236}">
                        <a16:creationId xmlns:a16="http://schemas.microsoft.com/office/drawing/2014/main" id="{727E9AE6-798B-DF0C-DB99-8B404549342F}"/>
                      </a:ext>
                    </a:extLst>
                  </p:cNvPr>
                  <p:cNvPicPr/>
                  <p:nvPr/>
                </p:nvPicPr>
                <p:blipFill>
                  <a:blip r:embed="rId3"/>
                  <a:stretch>
                    <a:fillRect/>
                  </a:stretch>
                </p:blipFill>
                <p:spPr>
                  <a:xfrm>
                    <a:off x="1447840" y="5833360"/>
                    <a:ext cx="4029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DB8257EA-8323-4833-8FE5-5143465CD56C}"/>
                      </a:ext>
                    </a:extLst>
                  </p14:cNvPr>
                  <p14:cNvContentPartPr/>
                  <p14:nvPr/>
                </p14:nvContentPartPr>
                <p14:xfrm>
                  <a:off x="3401920" y="5149720"/>
                  <a:ext cx="568800" cy="718560"/>
                </p14:xfrm>
              </p:contentPart>
            </mc:Choice>
            <mc:Fallback xmlns="">
              <p:pic>
                <p:nvPicPr>
                  <p:cNvPr id="21" name="Ink 20">
                    <a:extLst>
                      <a:ext uri="{FF2B5EF4-FFF2-40B4-BE49-F238E27FC236}">
                        <a16:creationId xmlns:a16="http://schemas.microsoft.com/office/drawing/2014/main" id="{DB8257EA-8323-4833-8FE5-5143465CD56C}"/>
                      </a:ext>
                    </a:extLst>
                  </p:cNvPr>
                  <p:cNvPicPr/>
                  <p:nvPr/>
                </p:nvPicPr>
                <p:blipFill>
                  <a:blip r:embed="rId5"/>
                  <a:stretch>
                    <a:fillRect/>
                  </a:stretch>
                </p:blipFill>
                <p:spPr>
                  <a:xfrm>
                    <a:off x="3393280" y="5141080"/>
                    <a:ext cx="586440" cy="73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E26CD2EE-A09C-6348-9C9F-7F6D30E139E5}"/>
                      </a:ext>
                    </a:extLst>
                  </p14:cNvPr>
                  <p14:cNvContentPartPr/>
                  <p14:nvPr/>
                </p14:nvContentPartPr>
                <p14:xfrm>
                  <a:off x="4677040" y="4601800"/>
                  <a:ext cx="591120" cy="1304640"/>
                </p14:xfrm>
              </p:contentPart>
            </mc:Choice>
            <mc:Fallback xmlns="">
              <p:pic>
                <p:nvPicPr>
                  <p:cNvPr id="26" name="Ink 25">
                    <a:extLst>
                      <a:ext uri="{FF2B5EF4-FFF2-40B4-BE49-F238E27FC236}">
                        <a16:creationId xmlns:a16="http://schemas.microsoft.com/office/drawing/2014/main" id="{E26CD2EE-A09C-6348-9C9F-7F6D30E139E5}"/>
                      </a:ext>
                    </a:extLst>
                  </p:cNvPr>
                  <p:cNvPicPr/>
                  <p:nvPr/>
                </p:nvPicPr>
                <p:blipFill>
                  <a:blip r:embed="rId7"/>
                  <a:stretch>
                    <a:fillRect/>
                  </a:stretch>
                </p:blipFill>
                <p:spPr>
                  <a:xfrm>
                    <a:off x="4668400" y="4592800"/>
                    <a:ext cx="608760" cy="1322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F6C678A2-823A-7F2D-8AE1-F0AE8C5D97E8}"/>
                      </a:ext>
                    </a:extLst>
                  </p14:cNvPr>
                  <p14:cNvContentPartPr/>
                  <p14:nvPr/>
                </p14:nvContentPartPr>
                <p14:xfrm>
                  <a:off x="3988720" y="5170240"/>
                  <a:ext cx="721800" cy="657000"/>
                </p14:xfrm>
              </p:contentPart>
            </mc:Choice>
            <mc:Fallback xmlns="">
              <p:pic>
                <p:nvPicPr>
                  <p:cNvPr id="28" name="Ink 27">
                    <a:extLst>
                      <a:ext uri="{FF2B5EF4-FFF2-40B4-BE49-F238E27FC236}">
                        <a16:creationId xmlns:a16="http://schemas.microsoft.com/office/drawing/2014/main" id="{F6C678A2-823A-7F2D-8AE1-F0AE8C5D97E8}"/>
                      </a:ext>
                    </a:extLst>
                  </p:cNvPr>
                  <p:cNvPicPr/>
                  <p:nvPr/>
                </p:nvPicPr>
                <p:blipFill>
                  <a:blip r:embed="rId9"/>
                  <a:stretch>
                    <a:fillRect/>
                  </a:stretch>
                </p:blipFill>
                <p:spPr>
                  <a:xfrm>
                    <a:off x="3979720" y="5161600"/>
                    <a:ext cx="739440" cy="674640"/>
                  </a:xfrm>
                  <a:prstGeom prst="rect">
                    <a:avLst/>
                  </a:prstGeom>
                </p:spPr>
              </p:pic>
            </mc:Fallback>
          </mc:AlternateContent>
          <p:grpSp>
            <p:nvGrpSpPr>
              <p:cNvPr id="34" name="Group 33">
                <a:extLst>
                  <a:ext uri="{FF2B5EF4-FFF2-40B4-BE49-F238E27FC236}">
                    <a16:creationId xmlns:a16="http://schemas.microsoft.com/office/drawing/2014/main" id="{67C5E45D-7015-398D-626A-333EC15C3859}"/>
                  </a:ext>
                </a:extLst>
              </p:cNvPr>
              <p:cNvGrpSpPr/>
              <p:nvPr/>
            </p:nvGrpSpPr>
            <p:grpSpPr>
              <a:xfrm>
                <a:off x="2060200" y="5388400"/>
                <a:ext cx="1656720" cy="568080"/>
                <a:chOff x="2060200" y="5388400"/>
                <a:chExt cx="1656720" cy="568080"/>
              </a:xfrm>
            </p:grpSpPr>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317B6514-7CF9-C2D8-2163-8BA9B9BA698A}"/>
                        </a:ext>
                      </a:extLst>
                    </p14:cNvPr>
                    <p14:cNvContentPartPr/>
                    <p14:nvPr/>
                  </p14:nvContentPartPr>
                  <p14:xfrm>
                    <a:off x="2060200" y="5388400"/>
                    <a:ext cx="677520" cy="514080"/>
                  </p14:xfrm>
                </p:contentPart>
              </mc:Choice>
              <mc:Fallback xmlns="">
                <p:pic>
                  <p:nvPicPr>
                    <p:cNvPr id="17" name="Ink 16">
                      <a:extLst>
                        <a:ext uri="{FF2B5EF4-FFF2-40B4-BE49-F238E27FC236}">
                          <a16:creationId xmlns:a16="http://schemas.microsoft.com/office/drawing/2014/main" id="{317B6514-7CF9-C2D8-2163-8BA9B9BA698A}"/>
                        </a:ext>
                      </a:extLst>
                    </p:cNvPr>
                    <p:cNvPicPr/>
                    <p:nvPr/>
                  </p:nvPicPr>
                  <p:blipFill>
                    <a:blip r:embed="rId11"/>
                    <a:stretch>
                      <a:fillRect/>
                    </a:stretch>
                  </p:blipFill>
                  <p:spPr>
                    <a:xfrm>
                      <a:off x="2051200" y="5379760"/>
                      <a:ext cx="69516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AAB172EC-6144-D256-D91D-6FB89FCF5E69}"/>
                        </a:ext>
                      </a:extLst>
                    </p14:cNvPr>
                    <p14:cNvContentPartPr/>
                    <p14:nvPr/>
                  </p14:nvContentPartPr>
                  <p14:xfrm>
                    <a:off x="2756080" y="5586760"/>
                    <a:ext cx="643680" cy="251280"/>
                  </p14:xfrm>
                </p:contentPart>
              </mc:Choice>
              <mc:Fallback xmlns="">
                <p:pic>
                  <p:nvPicPr>
                    <p:cNvPr id="19" name="Ink 18">
                      <a:extLst>
                        <a:ext uri="{FF2B5EF4-FFF2-40B4-BE49-F238E27FC236}">
                          <a16:creationId xmlns:a16="http://schemas.microsoft.com/office/drawing/2014/main" id="{AAB172EC-6144-D256-D91D-6FB89FCF5E69}"/>
                        </a:ext>
                      </a:extLst>
                    </p:cNvPr>
                    <p:cNvPicPr/>
                    <p:nvPr/>
                  </p:nvPicPr>
                  <p:blipFill>
                    <a:blip r:embed="rId13"/>
                    <a:stretch>
                      <a:fillRect/>
                    </a:stretch>
                  </p:blipFill>
                  <p:spPr>
                    <a:xfrm>
                      <a:off x="2747080" y="5578120"/>
                      <a:ext cx="6613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723CC62D-4E6B-824E-2A56-2BD873CBB454}"/>
                        </a:ext>
                      </a:extLst>
                    </p14:cNvPr>
                    <p14:cNvContentPartPr/>
                    <p14:nvPr/>
                  </p14:nvContentPartPr>
                  <p14:xfrm>
                    <a:off x="3716560" y="5809960"/>
                    <a:ext cx="360" cy="127800"/>
                  </p14:xfrm>
                </p:contentPart>
              </mc:Choice>
              <mc:Fallback xmlns="">
                <p:pic>
                  <p:nvPicPr>
                    <p:cNvPr id="29" name="Ink 28">
                      <a:extLst>
                        <a:ext uri="{FF2B5EF4-FFF2-40B4-BE49-F238E27FC236}">
                          <a16:creationId xmlns:a16="http://schemas.microsoft.com/office/drawing/2014/main" id="{723CC62D-4E6B-824E-2A56-2BD873CBB454}"/>
                        </a:ext>
                      </a:extLst>
                    </p:cNvPr>
                    <p:cNvPicPr/>
                    <p:nvPr/>
                  </p:nvPicPr>
                  <p:blipFill>
                    <a:blip r:embed="rId15"/>
                    <a:stretch>
                      <a:fillRect/>
                    </a:stretch>
                  </p:blipFill>
                  <p:spPr>
                    <a:xfrm>
                      <a:off x="3707920" y="5801320"/>
                      <a:ext cx="180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4F77F2D2-82E8-646C-51BC-AE369A4ECFF9}"/>
                        </a:ext>
                      </a:extLst>
                    </p14:cNvPr>
                    <p14:cNvContentPartPr/>
                    <p14:nvPr/>
                  </p14:nvContentPartPr>
                  <p14:xfrm>
                    <a:off x="3044440" y="5834080"/>
                    <a:ext cx="7560" cy="63720"/>
                  </p14:xfrm>
                </p:contentPart>
              </mc:Choice>
              <mc:Fallback xmlns="">
                <p:pic>
                  <p:nvPicPr>
                    <p:cNvPr id="31" name="Ink 30">
                      <a:extLst>
                        <a:ext uri="{FF2B5EF4-FFF2-40B4-BE49-F238E27FC236}">
                          <a16:creationId xmlns:a16="http://schemas.microsoft.com/office/drawing/2014/main" id="{4F77F2D2-82E8-646C-51BC-AE369A4ECFF9}"/>
                        </a:ext>
                      </a:extLst>
                    </p:cNvPr>
                    <p:cNvPicPr/>
                    <p:nvPr/>
                  </p:nvPicPr>
                  <p:blipFill>
                    <a:blip r:embed="rId17"/>
                    <a:stretch>
                      <a:fillRect/>
                    </a:stretch>
                  </p:blipFill>
                  <p:spPr>
                    <a:xfrm>
                      <a:off x="3035800" y="5825440"/>
                      <a:ext cx="252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a:extLst>
                        <a:ext uri="{FF2B5EF4-FFF2-40B4-BE49-F238E27FC236}">
                          <a16:creationId xmlns:a16="http://schemas.microsoft.com/office/drawing/2014/main" id="{94C59940-4299-3BCE-EE8C-825F09E91C55}"/>
                        </a:ext>
                      </a:extLst>
                    </p14:cNvPr>
                    <p14:cNvContentPartPr/>
                    <p14:nvPr/>
                  </p14:nvContentPartPr>
                  <p14:xfrm>
                    <a:off x="2417680" y="5805640"/>
                    <a:ext cx="10080" cy="150840"/>
                  </p14:xfrm>
                </p:contentPart>
              </mc:Choice>
              <mc:Fallback xmlns="">
                <p:pic>
                  <p:nvPicPr>
                    <p:cNvPr id="33" name="Ink 32">
                      <a:extLst>
                        <a:ext uri="{FF2B5EF4-FFF2-40B4-BE49-F238E27FC236}">
                          <a16:creationId xmlns:a16="http://schemas.microsoft.com/office/drawing/2014/main" id="{94C59940-4299-3BCE-EE8C-825F09E91C55}"/>
                        </a:ext>
                      </a:extLst>
                    </p:cNvPr>
                    <p:cNvPicPr/>
                    <p:nvPr/>
                  </p:nvPicPr>
                  <p:blipFill>
                    <a:blip r:embed="rId19"/>
                    <a:stretch>
                      <a:fillRect/>
                    </a:stretch>
                  </p:blipFill>
                  <p:spPr>
                    <a:xfrm>
                      <a:off x="2408680" y="5796640"/>
                      <a:ext cx="27720" cy="168480"/>
                    </a:xfrm>
                    <a:prstGeom prst="rect">
                      <a:avLst/>
                    </a:prstGeom>
                  </p:spPr>
                </p:pic>
              </mc:Fallback>
            </mc:AlternateContent>
          </p:grpSp>
          <p:grpSp>
            <p:nvGrpSpPr>
              <p:cNvPr id="42" name="Group 41">
                <a:extLst>
                  <a:ext uri="{FF2B5EF4-FFF2-40B4-BE49-F238E27FC236}">
                    <a16:creationId xmlns:a16="http://schemas.microsoft.com/office/drawing/2014/main" id="{17BA0D61-C705-A266-493D-02BD01A1CD1D}"/>
                  </a:ext>
                </a:extLst>
              </p:cNvPr>
              <p:cNvGrpSpPr/>
              <p:nvPr/>
            </p:nvGrpSpPr>
            <p:grpSpPr>
              <a:xfrm>
                <a:off x="2403640" y="6090040"/>
                <a:ext cx="704160" cy="185760"/>
                <a:chOff x="2403640" y="6090040"/>
                <a:chExt cx="704160" cy="185760"/>
              </a:xfrm>
            </p:grpSpPr>
            <mc:AlternateContent xmlns:mc="http://schemas.openxmlformats.org/markup-compatibility/2006" xmlns:p14="http://schemas.microsoft.com/office/powerpoint/2010/main">
              <mc:Choice Requires="p14">
                <p:contentPart p14:bwMode="auto" r:id="rId20">
                  <p14:nvContentPartPr>
                    <p14:cNvPr id="38" name="Ink 37">
                      <a:extLst>
                        <a:ext uri="{FF2B5EF4-FFF2-40B4-BE49-F238E27FC236}">
                          <a16:creationId xmlns:a16="http://schemas.microsoft.com/office/drawing/2014/main" id="{CE4FD7FE-6480-09E9-5BBF-65E8880C78DC}"/>
                        </a:ext>
                      </a:extLst>
                    </p14:cNvPr>
                    <p14:cNvContentPartPr/>
                    <p14:nvPr/>
                  </p14:nvContentPartPr>
                  <p14:xfrm>
                    <a:off x="2403640" y="6090040"/>
                    <a:ext cx="78840" cy="138960"/>
                  </p14:xfrm>
                </p:contentPart>
              </mc:Choice>
              <mc:Fallback xmlns="">
                <p:pic>
                  <p:nvPicPr>
                    <p:cNvPr id="38" name="Ink 37">
                      <a:extLst>
                        <a:ext uri="{FF2B5EF4-FFF2-40B4-BE49-F238E27FC236}">
                          <a16:creationId xmlns:a16="http://schemas.microsoft.com/office/drawing/2014/main" id="{CE4FD7FE-6480-09E9-5BBF-65E8880C78DC}"/>
                        </a:ext>
                      </a:extLst>
                    </p:cNvPr>
                    <p:cNvPicPr/>
                    <p:nvPr/>
                  </p:nvPicPr>
                  <p:blipFill>
                    <a:blip r:embed="rId21"/>
                    <a:stretch>
                      <a:fillRect/>
                    </a:stretch>
                  </p:blipFill>
                  <p:spPr>
                    <a:xfrm>
                      <a:off x="2394640" y="6081400"/>
                      <a:ext cx="96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Ink 38">
                      <a:extLst>
                        <a:ext uri="{FF2B5EF4-FFF2-40B4-BE49-F238E27FC236}">
                          <a16:creationId xmlns:a16="http://schemas.microsoft.com/office/drawing/2014/main" id="{E9CA45EE-AD7F-61BA-DB51-A99BAC44FFC2}"/>
                        </a:ext>
                      </a:extLst>
                    </p14:cNvPr>
                    <p14:cNvContentPartPr/>
                    <p14:nvPr/>
                  </p14:nvContentPartPr>
                  <p14:xfrm>
                    <a:off x="2954440" y="6113440"/>
                    <a:ext cx="5040" cy="162360"/>
                  </p14:xfrm>
                </p:contentPart>
              </mc:Choice>
              <mc:Fallback xmlns="">
                <p:pic>
                  <p:nvPicPr>
                    <p:cNvPr id="39" name="Ink 38">
                      <a:extLst>
                        <a:ext uri="{FF2B5EF4-FFF2-40B4-BE49-F238E27FC236}">
                          <a16:creationId xmlns:a16="http://schemas.microsoft.com/office/drawing/2014/main" id="{E9CA45EE-AD7F-61BA-DB51-A99BAC44FFC2}"/>
                        </a:ext>
                      </a:extLst>
                    </p:cNvPr>
                    <p:cNvPicPr/>
                    <p:nvPr/>
                  </p:nvPicPr>
                  <p:blipFill>
                    <a:blip r:embed="rId23"/>
                    <a:stretch>
                      <a:fillRect/>
                    </a:stretch>
                  </p:blipFill>
                  <p:spPr>
                    <a:xfrm>
                      <a:off x="2945800" y="6104440"/>
                      <a:ext cx="226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1" name="Ink 40">
                      <a:extLst>
                        <a:ext uri="{FF2B5EF4-FFF2-40B4-BE49-F238E27FC236}">
                          <a16:creationId xmlns:a16="http://schemas.microsoft.com/office/drawing/2014/main" id="{5654D2E6-F4E9-3EEF-D89E-546F0EA526BC}"/>
                        </a:ext>
                      </a:extLst>
                    </p14:cNvPr>
                    <p14:cNvContentPartPr/>
                    <p14:nvPr/>
                  </p14:nvContentPartPr>
                  <p14:xfrm>
                    <a:off x="3043000" y="6100120"/>
                    <a:ext cx="64800" cy="133560"/>
                  </p14:xfrm>
                </p:contentPart>
              </mc:Choice>
              <mc:Fallback xmlns="">
                <p:pic>
                  <p:nvPicPr>
                    <p:cNvPr id="41" name="Ink 40">
                      <a:extLst>
                        <a:ext uri="{FF2B5EF4-FFF2-40B4-BE49-F238E27FC236}">
                          <a16:creationId xmlns:a16="http://schemas.microsoft.com/office/drawing/2014/main" id="{5654D2E6-F4E9-3EEF-D89E-546F0EA526BC}"/>
                        </a:ext>
                      </a:extLst>
                    </p:cNvPr>
                    <p:cNvPicPr/>
                    <p:nvPr/>
                  </p:nvPicPr>
                  <p:blipFill>
                    <a:blip r:embed="rId25"/>
                    <a:stretch>
                      <a:fillRect/>
                    </a:stretch>
                  </p:blipFill>
                  <p:spPr>
                    <a:xfrm>
                      <a:off x="3034000" y="6091480"/>
                      <a:ext cx="82440" cy="15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6491214C-24DA-2D2E-589D-1928EFFEB297}"/>
                      </a:ext>
                    </a:extLst>
                  </p14:cNvPr>
                  <p14:cNvContentPartPr/>
                  <p14:nvPr/>
                </p14:nvContentPartPr>
                <p14:xfrm>
                  <a:off x="3614320" y="6099040"/>
                  <a:ext cx="127800" cy="128160"/>
                </p14:xfrm>
              </p:contentPart>
            </mc:Choice>
            <mc:Fallback xmlns="">
              <p:pic>
                <p:nvPicPr>
                  <p:cNvPr id="43" name="Ink 42">
                    <a:extLst>
                      <a:ext uri="{FF2B5EF4-FFF2-40B4-BE49-F238E27FC236}">
                        <a16:creationId xmlns:a16="http://schemas.microsoft.com/office/drawing/2014/main" id="{6491214C-24DA-2D2E-589D-1928EFFEB297}"/>
                      </a:ext>
                    </a:extLst>
                  </p:cNvPr>
                  <p:cNvPicPr/>
                  <p:nvPr/>
                </p:nvPicPr>
                <p:blipFill>
                  <a:blip r:embed="rId27"/>
                  <a:stretch>
                    <a:fillRect/>
                  </a:stretch>
                </p:blipFill>
                <p:spPr>
                  <a:xfrm>
                    <a:off x="3605680" y="6090400"/>
                    <a:ext cx="145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CDE69A6A-350C-49DE-3E62-19F8B3F70A5E}"/>
                      </a:ext>
                    </a:extLst>
                  </p14:cNvPr>
                  <p14:cNvContentPartPr/>
                  <p14:nvPr/>
                </p14:nvContentPartPr>
                <p14:xfrm>
                  <a:off x="3752560" y="6046120"/>
                  <a:ext cx="59400" cy="113760"/>
                </p14:xfrm>
              </p:contentPart>
            </mc:Choice>
            <mc:Fallback xmlns="">
              <p:pic>
                <p:nvPicPr>
                  <p:cNvPr id="44" name="Ink 43">
                    <a:extLst>
                      <a:ext uri="{FF2B5EF4-FFF2-40B4-BE49-F238E27FC236}">
                        <a16:creationId xmlns:a16="http://schemas.microsoft.com/office/drawing/2014/main" id="{CDE69A6A-350C-49DE-3E62-19F8B3F70A5E}"/>
                      </a:ext>
                    </a:extLst>
                  </p:cNvPr>
                  <p:cNvPicPr/>
                  <p:nvPr/>
                </p:nvPicPr>
                <p:blipFill>
                  <a:blip r:embed="rId29"/>
                  <a:stretch>
                    <a:fillRect/>
                  </a:stretch>
                </p:blipFill>
                <p:spPr>
                  <a:xfrm>
                    <a:off x="3743920" y="6037480"/>
                    <a:ext cx="77040" cy="131400"/>
                  </a:xfrm>
                  <a:prstGeom prst="rect">
                    <a:avLst/>
                  </a:prstGeom>
                </p:spPr>
              </p:pic>
            </mc:Fallback>
          </mc:AlternateContent>
          <p:grpSp>
            <p:nvGrpSpPr>
              <p:cNvPr id="50" name="Group 49">
                <a:extLst>
                  <a:ext uri="{FF2B5EF4-FFF2-40B4-BE49-F238E27FC236}">
                    <a16:creationId xmlns:a16="http://schemas.microsoft.com/office/drawing/2014/main" id="{5456AD21-4DA2-0025-A882-E3D5687C4029}"/>
                  </a:ext>
                </a:extLst>
              </p:cNvPr>
              <p:cNvGrpSpPr/>
              <p:nvPr/>
            </p:nvGrpSpPr>
            <p:grpSpPr>
              <a:xfrm>
                <a:off x="4264480" y="5781520"/>
                <a:ext cx="826200" cy="389520"/>
                <a:chOff x="4264480" y="5781520"/>
                <a:chExt cx="826200" cy="389520"/>
              </a:xfrm>
            </p:grpSpPr>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a16="http://schemas.microsoft.com/office/drawing/2014/main" id="{A0F4B7CC-6C29-2186-FE64-EE2FB9BBC11A}"/>
                        </a:ext>
                      </a:extLst>
                    </p14:cNvPr>
                    <p14:cNvContentPartPr/>
                    <p14:nvPr/>
                  </p14:nvContentPartPr>
                  <p14:xfrm>
                    <a:off x="4388320" y="5783680"/>
                    <a:ext cx="1440" cy="100800"/>
                  </p14:xfrm>
                </p:contentPart>
              </mc:Choice>
              <mc:Fallback xmlns="">
                <p:pic>
                  <p:nvPicPr>
                    <p:cNvPr id="35" name="Ink 34">
                      <a:extLst>
                        <a:ext uri="{FF2B5EF4-FFF2-40B4-BE49-F238E27FC236}">
                          <a16:creationId xmlns:a16="http://schemas.microsoft.com/office/drawing/2014/main" id="{A0F4B7CC-6C29-2186-FE64-EE2FB9BBC11A}"/>
                        </a:ext>
                      </a:extLst>
                    </p:cNvPr>
                    <p:cNvPicPr/>
                    <p:nvPr/>
                  </p:nvPicPr>
                  <p:blipFill>
                    <a:blip r:embed="rId31"/>
                    <a:stretch>
                      <a:fillRect/>
                    </a:stretch>
                  </p:blipFill>
                  <p:spPr>
                    <a:xfrm>
                      <a:off x="4379680" y="5775040"/>
                      <a:ext cx="19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5">
                      <a:extLst>
                        <a:ext uri="{FF2B5EF4-FFF2-40B4-BE49-F238E27FC236}">
                          <a16:creationId xmlns:a16="http://schemas.microsoft.com/office/drawing/2014/main" id="{A5A329A9-0004-4BCF-E2A6-B3BCB35E152E}"/>
                        </a:ext>
                      </a:extLst>
                    </p14:cNvPr>
                    <p14:cNvContentPartPr/>
                    <p14:nvPr/>
                  </p14:nvContentPartPr>
                  <p14:xfrm>
                    <a:off x="5041360" y="5781520"/>
                    <a:ext cx="360" cy="136800"/>
                  </p14:xfrm>
                </p:contentPart>
              </mc:Choice>
              <mc:Fallback xmlns="">
                <p:pic>
                  <p:nvPicPr>
                    <p:cNvPr id="36" name="Ink 35">
                      <a:extLst>
                        <a:ext uri="{FF2B5EF4-FFF2-40B4-BE49-F238E27FC236}">
                          <a16:creationId xmlns:a16="http://schemas.microsoft.com/office/drawing/2014/main" id="{A5A329A9-0004-4BCF-E2A6-B3BCB35E152E}"/>
                        </a:ext>
                      </a:extLst>
                    </p:cNvPr>
                    <p:cNvPicPr/>
                    <p:nvPr/>
                  </p:nvPicPr>
                  <p:blipFill>
                    <a:blip r:embed="rId33"/>
                    <a:stretch>
                      <a:fillRect/>
                    </a:stretch>
                  </p:blipFill>
                  <p:spPr>
                    <a:xfrm>
                      <a:off x="5032720" y="5772880"/>
                      <a:ext cx="18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Ink 44">
                      <a:extLst>
                        <a:ext uri="{FF2B5EF4-FFF2-40B4-BE49-F238E27FC236}">
                          <a16:creationId xmlns:a16="http://schemas.microsoft.com/office/drawing/2014/main" id="{785FB10E-CED6-2946-86DC-887128FA2417}"/>
                        </a:ext>
                      </a:extLst>
                    </p14:cNvPr>
                    <p14:cNvContentPartPr/>
                    <p14:nvPr/>
                  </p14:nvContentPartPr>
                  <p14:xfrm>
                    <a:off x="4264480" y="6007240"/>
                    <a:ext cx="107280" cy="153360"/>
                  </p14:xfrm>
                </p:contentPart>
              </mc:Choice>
              <mc:Fallback xmlns="">
                <p:pic>
                  <p:nvPicPr>
                    <p:cNvPr id="45" name="Ink 44">
                      <a:extLst>
                        <a:ext uri="{FF2B5EF4-FFF2-40B4-BE49-F238E27FC236}">
                          <a16:creationId xmlns:a16="http://schemas.microsoft.com/office/drawing/2014/main" id="{785FB10E-CED6-2946-86DC-887128FA2417}"/>
                        </a:ext>
                      </a:extLst>
                    </p:cNvPr>
                    <p:cNvPicPr/>
                    <p:nvPr/>
                  </p:nvPicPr>
                  <p:blipFill>
                    <a:blip r:embed="rId35"/>
                    <a:stretch>
                      <a:fillRect/>
                    </a:stretch>
                  </p:blipFill>
                  <p:spPr>
                    <a:xfrm>
                      <a:off x="4255840" y="5998600"/>
                      <a:ext cx="1249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9A6972A2-A241-77F2-D694-270873FB0634}"/>
                        </a:ext>
                      </a:extLst>
                    </p14:cNvPr>
                    <p14:cNvContentPartPr/>
                    <p14:nvPr/>
                  </p14:nvContentPartPr>
                  <p14:xfrm>
                    <a:off x="4423600" y="6002200"/>
                    <a:ext cx="74160" cy="139680"/>
                  </p14:xfrm>
                </p:contentPart>
              </mc:Choice>
              <mc:Fallback xmlns="">
                <p:pic>
                  <p:nvPicPr>
                    <p:cNvPr id="46" name="Ink 45">
                      <a:extLst>
                        <a:ext uri="{FF2B5EF4-FFF2-40B4-BE49-F238E27FC236}">
                          <a16:creationId xmlns:a16="http://schemas.microsoft.com/office/drawing/2014/main" id="{9A6972A2-A241-77F2-D694-270873FB0634}"/>
                        </a:ext>
                      </a:extLst>
                    </p:cNvPr>
                    <p:cNvPicPr/>
                    <p:nvPr/>
                  </p:nvPicPr>
                  <p:blipFill>
                    <a:blip r:embed="rId37"/>
                    <a:stretch>
                      <a:fillRect/>
                    </a:stretch>
                  </p:blipFill>
                  <p:spPr>
                    <a:xfrm>
                      <a:off x="4414600" y="5993200"/>
                      <a:ext cx="918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Ink 47">
                      <a:extLst>
                        <a:ext uri="{FF2B5EF4-FFF2-40B4-BE49-F238E27FC236}">
                          <a16:creationId xmlns:a16="http://schemas.microsoft.com/office/drawing/2014/main" id="{6C27596B-A327-E815-D772-5AFAD09C28AF}"/>
                        </a:ext>
                      </a:extLst>
                    </p14:cNvPr>
                    <p14:cNvContentPartPr/>
                    <p14:nvPr/>
                  </p14:nvContentPartPr>
                  <p14:xfrm>
                    <a:off x="4921120" y="6010840"/>
                    <a:ext cx="42480" cy="160200"/>
                  </p14:xfrm>
                </p:contentPart>
              </mc:Choice>
              <mc:Fallback xmlns="">
                <p:pic>
                  <p:nvPicPr>
                    <p:cNvPr id="48" name="Ink 47">
                      <a:extLst>
                        <a:ext uri="{FF2B5EF4-FFF2-40B4-BE49-F238E27FC236}">
                          <a16:creationId xmlns:a16="http://schemas.microsoft.com/office/drawing/2014/main" id="{6C27596B-A327-E815-D772-5AFAD09C28AF}"/>
                        </a:ext>
                      </a:extLst>
                    </p:cNvPr>
                    <p:cNvPicPr/>
                    <p:nvPr/>
                  </p:nvPicPr>
                  <p:blipFill>
                    <a:blip r:embed="rId39"/>
                    <a:stretch>
                      <a:fillRect/>
                    </a:stretch>
                  </p:blipFill>
                  <p:spPr>
                    <a:xfrm>
                      <a:off x="4912480" y="6001840"/>
                      <a:ext cx="60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Ink 48">
                      <a:extLst>
                        <a:ext uri="{FF2B5EF4-FFF2-40B4-BE49-F238E27FC236}">
                          <a16:creationId xmlns:a16="http://schemas.microsoft.com/office/drawing/2014/main" id="{C4822416-0CA9-3179-5DB7-2FB9FC58BE20}"/>
                        </a:ext>
                      </a:extLst>
                    </p14:cNvPr>
                    <p14:cNvContentPartPr/>
                    <p14:nvPr/>
                  </p14:nvContentPartPr>
                  <p14:xfrm>
                    <a:off x="5025880" y="6023800"/>
                    <a:ext cx="64800" cy="119520"/>
                  </p14:xfrm>
                </p:contentPart>
              </mc:Choice>
              <mc:Fallback xmlns="">
                <p:pic>
                  <p:nvPicPr>
                    <p:cNvPr id="49" name="Ink 48">
                      <a:extLst>
                        <a:ext uri="{FF2B5EF4-FFF2-40B4-BE49-F238E27FC236}">
                          <a16:creationId xmlns:a16="http://schemas.microsoft.com/office/drawing/2014/main" id="{C4822416-0CA9-3179-5DB7-2FB9FC58BE20}"/>
                        </a:ext>
                      </a:extLst>
                    </p:cNvPr>
                    <p:cNvPicPr/>
                    <p:nvPr/>
                  </p:nvPicPr>
                  <p:blipFill>
                    <a:blip r:embed="rId41"/>
                    <a:stretch>
                      <a:fillRect/>
                    </a:stretch>
                  </p:blipFill>
                  <p:spPr>
                    <a:xfrm>
                      <a:off x="5017240" y="6015160"/>
                      <a:ext cx="82440" cy="137160"/>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2">
              <p14:nvContentPartPr>
                <p14:cNvPr id="13" name="Ink 12">
                  <a:extLst>
                    <a:ext uri="{FF2B5EF4-FFF2-40B4-BE49-F238E27FC236}">
                      <a16:creationId xmlns:a16="http://schemas.microsoft.com/office/drawing/2014/main" id="{98E3A139-576B-B1FD-DC53-EE926049F1AC}"/>
                    </a:ext>
                  </a:extLst>
                </p14:cNvPr>
                <p14:cNvContentPartPr/>
                <p14:nvPr/>
              </p14:nvContentPartPr>
              <p14:xfrm>
                <a:off x="2270317" y="5992854"/>
                <a:ext cx="646560" cy="111960"/>
              </p14:xfrm>
            </p:contentPart>
          </mc:Choice>
          <mc:Fallback xmlns="">
            <p:pic>
              <p:nvPicPr>
                <p:cNvPr id="13" name="Ink 12">
                  <a:extLst>
                    <a:ext uri="{FF2B5EF4-FFF2-40B4-BE49-F238E27FC236}">
                      <a16:creationId xmlns:a16="http://schemas.microsoft.com/office/drawing/2014/main" id="{98E3A139-576B-B1FD-DC53-EE926049F1AC}"/>
                    </a:ext>
                  </a:extLst>
                </p:cNvPr>
                <p:cNvPicPr/>
                <p:nvPr/>
              </p:nvPicPr>
              <p:blipFill>
                <a:blip r:embed="rId43"/>
                <a:stretch>
                  <a:fillRect/>
                </a:stretch>
              </p:blipFill>
              <p:spPr>
                <a:xfrm>
                  <a:off x="2261677" y="5983854"/>
                  <a:ext cx="664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 name="Ink 13">
                  <a:extLst>
                    <a:ext uri="{FF2B5EF4-FFF2-40B4-BE49-F238E27FC236}">
                      <a16:creationId xmlns:a16="http://schemas.microsoft.com/office/drawing/2014/main" id="{587A28B7-3F39-8AB2-6D29-401AF3B6C92E}"/>
                    </a:ext>
                  </a:extLst>
                </p14:cNvPr>
                <p14:cNvContentPartPr/>
                <p14:nvPr/>
              </p14:nvContentPartPr>
              <p14:xfrm>
                <a:off x="2358517" y="6302814"/>
                <a:ext cx="9720" cy="119880"/>
              </p14:xfrm>
            </p:contentPart>
          </mc:Choice>
          <mc:Fallback xmlns="">
            <p:pic>
              <p:nvPicPr>
                <p:cNvPr id="14" name="Ink 13">
                  <a:extLst>
                    <a:ext uri="{FF2B5EF4-FFF2-40B4-BE49-F238E27FC236}">
                      <a16:creationId xmlns:a16="http://schemas.microsoft.com/office/drawing/2014/main" id="{587A28B7-3F39-8AB2-6D29-401AF3B6C92E}"/>
                    </a:ext>
                  </a:extLst>
                </p:cNvPr>
                <p:cNvPicPr/>
                <p:nvPr/>
              </p:nvPicPr>
              <p:blipFill>
                <a:blip r:embed="rId45"/>
                <a:stretch>
                  <a:fillRect/>
                </a:stretch>
              </p:blipFill>
              <p:spPr>
                <a:xfrm>
                  <a:off x="2349517" y="6293814"/>
                  <a:ext cx="273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 name="Ink 14">
                  <a:extLst>
                    <a:ext uri="{FF2B5EF4-FFF2-40B4-BE49-F238E27FC236}">
                      <a16:creationId xmlns:a16="http://schemas.microsoft.com/office/drawing/2014/main" id="{301EFBDC-84EC-9BEB-1170-95DF0BDBF03D}"/>
                    </a:ext>
                  </a:extLst>
                </p14:cNvPr>
                <p14:cNvContentPartPr/>
                <p14:nvPr/>
              </p14:nvContentPartPr>
              <p14:xfrm>
                <a:off x="2543917" y="6253134"/>
                <a:ext cx="49680" cy="161280"/>
              </p14:xfrm>
            </p:contentPart>
          </mc:Choice>
          <mc:Fallback xmlns="">
            <p:pic>
              <p:nvPicPr>
                <p:cNvPr id="15" name="Ink 14">
                  <a:extLst>
                    <a:ext uri="{FF2B5EF4-FFF2-40B4-BE49-F238E27FC236}">
                      <a16:creationId xmlns:a16="http://schemas.microsoft.com/office/drawing/2014/main" id="{301EFBDC-84EC-9BEB-1170-95DF0BDBF03D}"/>
                    </a:ext>
                  </a:extLst>
                </p:cNvPr>
                <p:cNvPicPr/>
                <p:nvPr/>
              </p:nvPicPr>
              <p:blipFill>
                <a:blip r:embed="rId47"/>
                <a:stretch>
                  <a:fillRect/>
                </a:stretch>
              </p:blipFill>
              <p:spPr>
                <a:xfrm>
                  <a:off x="2535277" y="6244494"/>
                  <a:ext cx="67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 name="Ink 15">
                  <a:extLst>
                    <a:ext uri="{FF2B5EF4-FFF2-40B4-BE49-F238E27FC236}">
                      <a16:creationId xmlns:a16="http://schemas.microsoft.com/office/drawing/2014/main" id="{7E9ED074-FB73-FAB6-3CF3-92B1E6C9774A}"/>
                    </a:ext>
                  </a:extLst>
                </p14:cNvPr>
                <p14:cNvContentPartPr/>
                <p14:nvPr/>
              </p14:nvContentPartPr>
              <p14:xfrm>
                <a:off x="2693317" y="6331614"/>
                <a:ext cx="141480" cy="23400"/>
              </p14:xfrm>
            </p:contentPart>
          </mc:Choice>
          <mc:Fallback xmlns="">
            <p:pic>
              <p:nvPicPr>
                <p:cNvPr id="16" name="Ink 15">
                  <a:extLst>
                    <a:ext uri="{FF2B5EF4-FFF2-40B4-BE49-F238E27FC236}">
                      <a16:creationId xmlns:a16="http://schemas.microsoft.com/office/drawing/2014/main" id="{7E9ED074-FB73-FAB6-3CF3-92B1E6C9774A}"/>
                    </a:ext>
                  </a:extLst>
                </p:cNvPr>
                <p:cNvPicPr/>
                <p:nvPr/>
              </p:nvPicPr>
              <p:blipFill>
                <a:blip r:embed="rId49"/>
                <a:stretch>
                  <a:fillRect/>
                </a:stretch>
              </p:blipFill>
              <p:spPr>
                <a:xfrm>
                  <a:off x="2684677" y="6322614"/>
                  <a:ext cx="1591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 name="Ink 17">
                  <a:extLst>
                    <a:ext uri="{FF2B5EF4-FFF2-40B4-BE49-F238E27FC236}">
                      <a16:creationId xmlns:a16="http://schemas.microsoft.com/office/drawing/2014/main" id="{8C79D8FA-F01E-2F0E-BB88-16AAC0C1FC9B}"/>
                    </a:ext>
                  </a:extLst>
                </p14:cNvPr>
                <p14:cNvContentPartPr/>
                <p14:nvPr/>
              </p14:nvContentPartPr>
              <p14:xfrm>
                <a:off x="2924077" y="6241614"/>
                <a:ext cx="52200" cy="171000"/>
              </p14:xfrm>
            </p:contentPart>
          </mc:Choice>
          <mc:Fallback xmlns="">
            <p:pic>
              <p:nvPicPr>
                <p:cNvPr id="18" name="Ink 17">
                  <a:extLst>
                    <a:ext uri="{FF2B5EF4-FFF2-40B4-BE49-F238E27FC236}">
                      <a16:creationId xmlns:a16="http://schemas.microsoft.com/office/drawing/2014/main" id="{8C79D8FA-F01E-2F0E-BB88-16AAC0C1FC9B}"/>
                    </a:ext>
                  </a:extLst>
                </p:cNvPr>
                <p:cNvPicPr/>
                <p:nvPr/>
              </p:nvPicPr>
              <p:blipFill>
                <a:blip r:embed="rId51"/>
                <a:stretch>
                  <a:fillRect/>
                </a:stretch>
              </p:blipFill>
              <p:spPr>
                <a:xfrm>
                  <a:off x="2915077" y="6232974"/>
                  <a:ext cx="69840" cy="188640"/>
                </a:xfrm>
                <a:prstGeom prst="rect">
                  <a:avLst/>
                </a:prstGeom>
              </p:spPr>
            </p:pic>
          </mc:Fallback>
        </mc:AlternateContent>
        <p:grpSp>
          <p:nvGrpSpPr>
            <p:cNvPr id="27" name="Group 26">
              <a:extLst>
                <a:ext uri="{FF2B5EF4-FFF2-40B4-BE49-F238E27FC236}">
                  <a16:creationId xmlns:a16="http://schemas.microsoft.com/office/drawing/2014/main" id="{D58A898F-0E74-8542-4BE4-69561D6455D1}"/>
                </a:ext>
              </a:extLst>
            </p:cNvPr>
            <p:cNvGrpSpPr/>
            <p:nvPr/>
          </p:nvGrpSpPr>
          <p:grpSpPr>
            <a:xfrm>
              <a:off x="3215677" y="6216054"/>
              <a:ext cx="352440" cy="167760"/>
              <a:chOff x="3215677" y="6216054"/>
              <a:chExt cx="352440" cy="167760"/>
            </a:xfrm>
          </p:grpSpPr>
          <mc:AlternateContent xmlns:mc="http://schemas.openxmlformats.org/markup-compatibility/2006" xmlns:p14="http://schemas.microsoft.com/office/powerpoint/2010/main">
            <mc:Choice Requires="p14">
              <p:contentPart p14:bwMode="auto" r:id="rId52">
                <p14:nvContentPartPr>
                  <p14:cNvPr id="20" name="Ink 19">
                    <a:extLst>
                      <a:ext uri="{FF2B5EF4-FFF2-40B4-BE49-F238E27FC236}">
                        <a16:creationId xmlns:a16="http://schemas.microsoft.com/office/drawing/2014/main" id="{9B26D6A0-B687-88AB-26A6-7A6CB901C0EE}"/>
                      </a:ext>
                    </a:extLst>
                  </p14:cNvPr>
                  <p14:cNvContentPartPr/>
                  <p14:nvPr/>
                </p14:nvContentPartPr>
                <p14:xfrm>
                  <a:off x="3215677" y="6304974"/>
                  <a:ext cx="74520" cy="4320"/>
                </p14:xfrm>
              </p:contentPart>
            </mc:Choice>
            <mc:Fallback xmlns="">
              <p:pic>
                <p:nvPicPr>
                  <p:cNvPr id="20" name="Ink 19">
                    <a:extLst>
                      <a:ext uri="{FF2B5EF4-FFF2-40B4-BE49-F238E27FC236}">
                        <a16:creationId xmlns:a16="http://schemas.microsoft.com/office/drawing/2014/main" id="{9B26D6A0-B687-88AB-26A6-7A6CB901C0EE}"/>
                      </a:ext>
                    </a:extLst>
                  </p:cNvPr>
                  <p:cNvPicPr/>
                  <p:nvPr/>
                </p:nvPicPr>
                <p:blipFill>
                  <a:blip r:embed="rId53"/>
                  <a:stretch>
                    <a:fillRect/>
                  </a:stretch>
                </p:blipFill>
                <p:spPr>
                  <a:xfrm>
                    <a:off x="3206677" y="6295974"/>
                    <a:ext cx="92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 name="Ink 21">
                    <a:extLst>
                      <a:ext uri="{FF2B5EF4-FFF2-40B4-BE49-F238E27FC236}">
                        <a16:creationId xmlns:a16="http://schemas.microsoft.com/office/drawing/2014/main" id="{E8D6324C-8CCE-E367-3CB5-9CD56F4E1BC3}"/>
                      </a:ext>
                    </a:extLst>
                  </p14:cNvPr>
                  <p14:cNvContentPartPr/>
                  <p14:nvPr/>
                </p14:nvContentPartPr>
                <p14:xfrm>
                  <a:off x="3230797" y="6380934"/>
                  <a:ext cx="29160" cy="2880"/>
                </p14:xfrm>
              </p:contentPart>
            </mc:Choice>
            <mc:Fallback xmlns="">
              <p:pic>
                <p:nvPicPr>
                  <p:cNvPr id="22" name="Ink 21">
                    <a:extLst>
                      <a:ext uri="{FF2B5EF4-FFF2-40B4-BE49-F238E27FC236}">
                        <a16:creationId xmlns:a16="http://schemas.microsoft.com/office/drawing/2014/main" id="{E8D6324C-8CCE-E367-3CB5-9CD56F4E1BC3}"/>
                      </a:ext>
                    </a:extLst>
                  </p:cNvPr>
                  <p:cNvPicPr/>
                  <p:nvPr/>
                </p:nvPicPr>
                <p:blipFill>
                  <a:blip r:embed="rId55"/>
                  <a:stretch>
                    <a:fillRect/>
                  </a:stretch>
                </p:blipFill>
                <p:spPr>
                  <a:xfrm>
                    <a:off x="3221797" y="6372294"/>
                    <a:ext cx="46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 name="Ink 23">
                    <a:extLst>
                      <a:ext uri="{FF2B5EF4-FFF2-40B4-BE49-F238E27FC236}">
                        <a16:creationId xmlns:a16="http://schemas.microsoft.com/office/drawing/2014/main" id="{EE7B5B84-40A8-B795-0464-7AA6B8722E93}"/>
                      </a:ext>
                    </a:extLst>
                  </p14:cNvPr>
                  <p14:cNvContentPartPr/>
                  <p14:nvPr/>
                </p14:nvContentPartPr>
                <p14:xfrm>
                  <a:off x="3393157" y="6216054"/>
                  <a:ext cx="4680" cy="150480"/>
                </p14:xfrm>
              </p:contentPart>
            </mc:Choice>
            <mc:Fallback xmlns="">
              <p:pic>
                <p:nvPicPr>
                  <p:cNvPr id="24" name="Ink 23">
                    <a:extLst>
                      <a:ext uri="{FF2B5EF4-FFF2-40B4-BE49-F238E27FC236}">
                        <a16:creationId xmlns:a16="http://schemas.microsoft.com/office/drawing/2014/main" id="{EE7B5B84-40A8-B795-0464-7AA6B8722E93}"/>
                      </a:ext>
                    </a:extLst>
                  </p:cNvPr>
                  <p:cNvPicPr/>
                  <p:nvPr/>
                </p:nvPicPr>
                <p:blipFill>
                  <a:blip r:embed="rId57"/>
                  <a:stretch>
                    <a:fillRect/>
                  </a:stretch>
                </p:blipFill>
                <p:spPr>
                  <a:xfrm>
                    <a:off x="3384157" y="6207054"/>
                    <a:ext cx="223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5" name="Ink 24">
                    <a:extLst>
                      <a:ext uri="{FF2B5EF4-FFF2-40B4-BE49-F238E27FC236}">
                        <a16:creationId xmlns:a16="http://schemas.microsoft.com/office/drawing/2014/main" id="{7BB1232D-36A8-105F-FD1D-1125CC847D3B}"/>
                      </a:ext>
                    </a:extLst>
                  </p14:cNvPr>
                  <p14:cNvContentPartPr/>
                  <p14:nvPr/>
                </p14:nvContentPartPr>
                <p14:xfrm>
                  <a:off x="3505477" y="6231894"/>
                  <a:ext cx="62640" cy="140400"/>
                </p14:xfrm>
              </p:contentPart>
            </mc:Choice>
            <mc:Fallback xmlns="">
              <p:pic>
                <p:nvPicPr>
                  <p:cNvPr id="25" name="Ink 24">
                    <a:extLst>
                      <a:ext uri="{FF2B5EF4-FFF2-40B4-BE49-F238E27FC236}">
                        <a16:creationId xmlns:a16="http://schemas.microsoft.com/office/drawing/2014/main" id="{7BB1232D-36A8-105F-FD1D-1125CC847D3B}"/>
                      </a:ext>
                    </a:extLst>
                  </p:cNvPr>
                  <p:cNvPicPr/>
                  <p:nvPr/>
                </p:nvPicPr>
                <p:blipFill>
                  <a:blip r:embed="rId59"/>
                  <a:stretch>
                    <a:fillRect/>
                  </a:stretch>
                </p:blipFill>
                <p:spPr>
                  <a:xfrm>
                    <a:off x="3496837" y="6222894"/>
                    <a:ext cx="80280" cy="158040"/>
                  </a:xfrm>
                  <a:prstGeom prst="rect">
                    <a:avLst/>
                  </a:prstGeom>
                </p:spPr>
              </p:pic>
            </mc:Fallback>
          </mc:AlternateContent>
        </p:grpSp>
      </p:grpSp>
    </p:spTree>
    <p:extLst>
      <p:ext uri="{BB962C8B-B14F-4D97-AF65-F5344CB8AC3E}">
        <p14:creationId xmlns:p14="http://schemas.microsoft.com/office/powerpoint/2010/main" val="1336900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p:txBody>
          <a:bodyPr>
            <a:normAutofit/>
          </a:bodyPr>
          <a:lstStyle/>
          <a:p>
            <a:r>
              <a:rPr lang="en-US" dirty="0"/>
              <a:t>Histograms</a:t>
            </a:r>
          </a:p>
        </p:txBody>
      </p:sp>
      <p:sp>
        <p:nvSpPr>
          <p:cNvPr id="7" name="TextBox 6">
            <a:extLst>
              <a:ext uri="{FF2B5EF4-FFF2-40B4-BE49-F238E27FC236}">
                <a16:creationId xmlns:a16="http://schemas.microsoft.com/office/drawing/2014/main" id="{53DE7C3B-2FFB-2A40-BA8C-D7A2E773CF62}"/>
              </a:ext>
            </a:extLst>
          </p:cNvPr>
          <p:cNvSpPr txBox="1"/>
          <p:nvPr/>
        </p:nvSpPr>
        <p:spPr>
          <a:xfrm>
            <a:off x="556845" y="1986306"/>
            <a:ext cx="5539155" cy="3416320"/>
          </a:xfrm>
          <a:prstGeom prst="rect">
            <a:avLst/>
          </a:prstGeom>
          <a:noFill/>
        </p:spPr>
        <p:txBody>
          <a:bodyPr wrap="square" rtlCol="0">
            <a:spAutoFit/>
          </a:bodyPr>
          <a:lstStyle/>
          <a:p>
            <a:r>
              <a:rPr lang="en-US" u="sng" dirty="0"/>
              <a:t>Choosing the Bins</a:t>
            </a:r>
          </a:p>
          <a:p>
            <a:endParaRPr lang="en-US" dirty="0"/>
          </a:p>
          <a:p>
            <a:pPr marL="285750" indent="-285750">
              <a:buFont typeface="Arial" panose="020B0604020202020204" pitchFamily="34" charset="0"/>
              <a:buChar char="•"/>
            </a:pPr>
            <a:r>
              <a:rPr lang="en-US" dirty="0"/>
              <a:t>Again bin selection has a big impact on the final graph.</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Don’t want too few bins, cause then you don’t really get any info…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bins is better (to an extent).</a:t>
            </a:r>
          </a:p>
          <a:p>
            <a:pPr marL="742950" lvl="1" indent="-285750">
              <a:buFont typeface="Arial" panose="020B0604020202020204" pitchFamily="34" charset="0"/>
              <a:buChar char="•"/>
            </a:pPr>
            <a:r>
              <a:rPr lang="en-US" dirty="0"/>
              <a:t>Shows the data more closely, can see more individual spikes.</a:t>
            </a:r>
          </a:p>
          <a:p>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8BAF64D-768E-6744-8A2D-BA63F5075D8D}"/>
              </a:ext>
            </a:extLst>
          </p:cNvPr>
          <p:cNvPicPr>
            <a:picLocks noChangeAspect="1"/>
          </p:cNvPicPr>
          <p:nvPr/>
        </p:nvPicPr>
        <p:blipFill>
          <a:blip r:embed="rId2"/>
          <a:stretch>
            <a:fillRect/>
          </a:stretch>
        </p:blipFill>
        <p:spPr>
          <a:xfrm>
            <a:off x="8106508" y="4278930"/>
            <a:ext cx="3247292" cy="2247392"/>
          </a:xfrm>
          <a:prstGeom prst="rect">
            <a:avLst/>
          </a:prstGeom>
        </p:spPr>
      </p:pic>
      <p:pic>
        <p:nvPicPr>
          <p:cNvPr id="3" name="Picture 2">
            <a:extLst>
              <a:ext uri="{FF2B5EF4-FFF2-40B4-BE49-F238E27FC236}">
                <a16:creationId xmlns:a16="http://schemas.microsoft.com/office/drawing/2014/main" id="{E9F4E1E5-FDD6-9A43-BCD3-AD033572FB33}"/>
              </a:ext>
            </a:extLst>
          </p:cNvPr>
          <p:cNvPicPr>
            <a:picLocks noChangeAspect="1"/>
          </p:cNvPicPr>
          <p:nvPr/>
        </p:nvPicPr>
        <p:blipFill>
          <a:blip r:embed="rId3"/>
          <a:stretch>
            <a:fillRect/>
          </a:stretch>
        </p:blipFill>
        <p:spPr>
          <a:xfrm>
            <a:off x="6096000" y="1879193"/>
            <a:ext cx="3247292" cy="2247392"/>
          </a:xfrm>
          <a:prstGeom prst="rect">
            <a:avLst/>
          </a:prstGeom>
        </p:spPr>
      </p:pic>
      <p:pic>
        <p:nvPicPr>
          <p:cNvPr id="5" name="Picture 4">
            <a:extLst>
              <a:ext uri="{FF2B5EF4-FFF2-40B4-BE49-F238E27FC236}">
                <a16:creationId xmlns:a16="http://schemas.microsoft.com/office/drawing/2014/main" id="{BA244A1E-A18B-5043-978B-5012BA123E01}"/>
              </a:ext>
            </a:extLst>
          </p:cNvPr>
          <p:cNvPicPr>
            <a:picLocks noChangeAspect="1"/>
          </p:cNvPicPr>
          <p:nvPr/>
        </p:nvPicPr>
        <p:blipFill>
          <a:blip r:embed="rId4"/>
          <a:stretch>
            <a:fillRect/>
          </a:stretch>
        </p:blipFill>
        <p:spPr>
          <a:xfrm>
            <a:off x="9121393" y="1017267"/>
            <a:ext cx="2232407" cy="1913933"/>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B7D54499-A876-CABC-1F42-0C750D02F242}"/>
                  </a:ext>
                </a:extLst>
              </p14:cNvPr>
              <p14:cNvContentPartPr/>
              <p14:nvPr/>
            </p14:nvContentPartPr>
            <p14:xfrm>
              <a:off x="8537197" y="6323334"/>
              <a:ext cx="97920" cy="19080"/>
            </p14:xfrm>
          </p:contentPart>
        </mc:Choice>
        <mc:Fallback xmlns="">
          <p:pic>
            <p:nvPicPr>
              <p:cNvPr id="9" name="Ink 8">
                <a:extLst>
                  <a:ext uri="{FF2B5EF4-FFF2-40B4-BE49-F238E27FC236}">
                    <a16:creationId xmlns:a16="http://schemas.microsoft.com/office/drawing/2014/main" id="{B7D54499-A876-CABC-1F42-0C750D02F242}"/>
                  </a:ext>
                </a:extLst>
              </p:cNvPr>
              <p:cNvPicPr/>
              <p:nvPr/>
            </p:nvPicPr>
            <p:blipFill>
              <a:blip r:embed="rId6"/>
              <a:stretch>
                <a:fillRect/>
              </a:stretch>
            </p:blipFill>
            <p:spPr>
              <a:xfrm>
                <a:off x="8528557" y="6314334"/>
                <a:ext cx="115560" cy="36720"/>
              </a:xfrm>
              <a:prstGeom prst="rect">
                <a:avLst/>
              </a:prstGeom>
            </p:spPr>
          </p:pic>
        </mc:Fallback>
      </mc:AlternateContent>
    </p:spTree>
    <p:extLst>
      <p:ext uri="{BB962C8B-B14F-4D97-AF65-F5344CB8AC3E}">
        <p14:creationId xmlns:p14="http://schemas.microsoft.com/office/powerpoint/2010/main" val="3225351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386B-AB3F-5D47-9816-26C58326DCE1}"/>
              </a:ext>
            </a:extLst>
          </p:cNvPr>
          <p:cNvSpPr>
            <a:spLocks noGrp="1"/>
          </p:cNvSpPr>
          <p:nvPr>
            <p:ph type="title"/>
          </p:nvPr>
        </p:nvSpPr>
        <p:spPr/>
        <p:txBody>
          <a:bodyPr/>
          <a:lstStyle/>
          <a:p>
            <a:r>
              <a:rPr lang="en-US" dirty="0"/>
              <a:t>LU 2 Outline</a:t>
            </a:r>
          </a:p>
        </p:txBody>
      </p:sp>
      <p:sp>
        <p:nvSpPr>
          <p:cNvPr id="3" name="Content Placeholder 2">
            <a:extLst>
              <a:ext uri="{FF2B5EF4-FFF2-40B4-BE49-F238E27FC236}">
                <a16:creationId xmlns:a16="http://schemas.microsoft.com/office/drawing/2014/main" id="{7E2E1A15-5D40-0045-B9B2-369131794EF4}"/>
              </a:ext>
            </a:extLst>
          </p:cNvPr>
          <p:cNvSpPr>
            <a:spLocks noGrp="1"/>
          </p:cNvSpPr>
          <p:nvPr>
            <p:ph idx="1"/>
          </p:nvPr>
        </p:nvSpPr>
        <p:spPr>
          <a:xfrm>
            <a:off x="838200" y="1797915"/>
            <a:ext cx="3789218" cy="4351338"/>
          </a:xfrm>
        </p:spPr>
        <p:txBody>
          <a:bodyPr>
            <a:noAutofit/>
          </a:bodyPr>
          <a:lstStyle/>
          <a:p>
            <a:pPr marL="0" indent="0">
              <a:lnSpc>
                <a:spcPct val="120000"/>
              </a:lnSpc>
              <a:spcBef>
                <a:spcPts val="600"/>
              </a:spcBef>
              <a:buNone/>
            </a:pPr>
            <a:r>
              <a:rPr lang="en-US" sz="1700" u="sng" dirty="0"/>
              <a:t>Introduction</a:t>
            </a:r>
          </a:p>
          <a:p>
            <a:pPr>
              <a:lnSpc>
                <a:spcPct val="120000"/>
              </a:lnSpc>
              <a:spcBef>
                <a:spcPts val="600"/>
              </a:spcBef>
            </a:pPr>
            <a:r>
              <a:rPr lang="en-US" sz="1600" dirty="0"/>
              <a:t>Why Summaries and Plots?</a:t>
            </a:r>
          </a:p>
          <a:p>
            <a:pPr marL="457200" lvl="1" indent="0">
              <a:lnSpc>
                <a:spcPct val="120000"/>
              </a:lnSpc>
              <a:spcBef>
                <a:spcPts val="600"/>
              </a:spcBef>
              <a:buNone/>
            </a:pPr>
            <a:endParaRPr lang="en-US" sz="1700" dirty="0"/>
          </a:p>
          <a:p>
            <a:pPr marL="0" indent="0">
              <a:lnSpc>
                <a:spcPct val="120000"/>
              </a:lnSpc>
              <a:spcBef>
                <a:spcPts val="600"/>
              </a:spcBef>
              <a:buNone/>
            </a:pPr>
            <a:r>
              <a:rPr lang="en-US" sz="1700" u="sng" dirty="0"/>
              <a:t>Frequency Tables</a:t>
            </a:r>
          </a:p>
          <a:p>
            <a:r>
              <a:rPr lang="en-US" sz="1600" dirty="0"/>
              <a:t>Frequency Tables</a:t>
            </a:r>
          </a:p>
          <a:p>
            <a:endParaRPr lang="en-US" sz="1600" dirty="0"/>
          </a:p>
          <a:p>
            <a:pPr marL="0" indent="0">
              <a:lnSpc>
                <a:spcPct val="120000"/>
              </a:lnSpc>
              <a:spcBef>
                <a:spcPts val="600"/>
              </a:spcBef>
              <a:buNone/>
            </a:pPr>
            <a:r>
              <a:rPr lang="en-US" sz="1800" u="sng" dirty="0"/>
              <a:t>Frequency Table Graphs</a:t>
            </a:r>
          </a:p>
          <a:p>
            <a:pPr marL="285750" lvl="0" indent="-285750"/>
            <a:r>
              <a:rPr lang="en-US" sz="1600" dirty="0"/>
              <a:t>Histograms</a:t>
            </a:r>
          </a:p>
          <a:p>
            <a:pPr marL="285750" lvl="0" indent="-285750"/>
            <a:r>
              <a:rPr lang="en-US" sz="1600" dirty="0"/>
              <a:t>Relative Frequency Histograms</a:t>
            </a:r>
          </a:p>
          <a:p>
            <a:pPr>
              <a:lnSpc>
                <a:spcPct val="120000"/>
              </a:lnSpc>
              <a:spcBef>
                <a:spcPts val="600"/>
              </a:spcBef>
            </a:pPr>
            <a:endParaRPr lang="en-US" sz="1700" dirty="0"/>
          </a:p>
        </p:txBody>
      </p:sp>
      <p:sp>
        <p:nvSpPr>
          <p:cNvPr id="4" name="TextBox 3">
            <a:extLst>
              <a:ext uri="{FF2B5EF4-FFF2-40B4-BE49-F238E27FC236}">
                <a16:creationId xmlns:a16="http://schemas.microsoft.com/office/drawing/2014/main" id="{8DD9D31F-61ED-E24B-A6A0-AC574A9434B1}"/>
              </a:ext>
            </a:extLst>
          </p:cNvPr>
          <p:cNvSpPr txBox="1"/>
          <p:nvPr/>
        </p:nvSpPr>
        <p:spPr>
          <a:xfrm>
            <a:off x="5273210" y="2007850"/>
            <a:ext cx="6394461" cy="1754326"/>
          </a:xfrm>
          <a:prstGeom prst="rect">
            <a:avLst/>
          </a:prstGeom>
          <a:noFill/>
        </p:spPr>
        <p:txBody>
          <a:bodyPr wrap="square" rtlCol="0">
            <a:spAutoFit/>
          </a:bodyPr>
          <a:lstStyle/>
          <a:p>
            <a:pPr lvl="0"/>
            <a:r>
              <a:rPr lang="en-US" u="sng" dirty="0"/>
              <a:t>Other Visual Tools</a:t>
            </a:r>
          </a:p>
          <a:p>
            <a:pPr lvl="0"/>
            <a:endParaRPr lang="en-US" u="sng" dirty="0"/>
          </a:p>
          <a:p>
            <a:pPr marL="285750" indent="-285750">
              <a:buFont typeface="Arial" panose="020B0604020202020204" pitchFamily="34" charset="0"/>
              <a:buChar char="•"/>
            </a:pPr>
            <a:r>
              <a:rPr lang="en-US" dirty="0"/>
              <a:t>Stem and Leaf Plots</a:t>
            </a:r>
          </a:p>
          <a:p>
            <a:pPr marL="285750" indent="-285750">
              <a:buFont typeface="Arial" panose="020B0604020202020204" pitchFamily="34" charset="0"/>
              <a:buChar char="•"/>
            </a:pPr>
            <a:r>
              <a:rPr lang="en-US" dirty="0"/>
              <a:t>Dot Plots</a:t>
            </a:r>
          </a:p>
          <a:p>
            <a:pPr marL="285750" indent="-285750">
              <a:buFont typeface="Arial" panose="020B0604020202020204" pitchFamily="34" charset="0"/>
              <a:buChar char="•"/>
            </a:pPr>
            <a:r>
              <a:rPr lang="en-US" dirty="0"/>
              <a:t>Time Series Plots</a:t>
            </a:r>
          </a:p>
          <a:p>
            <a:pPr marL="285750" indent="-285750">
              <a:buFont typeface="Arial" panose="020B0604020202020204" pitchFamily="34" charset="0"/>
              <a:buChar char="•"/>
            </a:pPr>
            <a:r>
              <a:rPr lang="en-US" dirty="0"/>
              <a:t>Measures of Shape</a:t>
            </a:r>
          </a:p>
        </p:txBody>
      </p:sp>
    </p:spTree>
    <p:extLst>
      <p:ext uri="{BB962C8B-B14F-4D97-AF65-F5344CB8AC3E}">
        <p14:creationId xmlns:p14="http://schemas.microsoft.com/office/powerpoint/2010/main" val="234488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p:txBody>
          <a:bodyPr>
            <a:normAutofit/>
          </a:bodyPr>
          <a:lstStyle/>
          <a:p>
            <a:r>
              <a:rPr lang="en-US" sz="3600" dirty="0"/>
              <a:t>Relative Frequency Histogram</a:t>
            </a:r>
            <a:endParaRPr lang="en-US" sz="6000" dirty="0"/>
          </a:p>
        </p:txBody>
      </p:sp>
      <p:sp>
        <p:nvSpPr>
          <p:cNvPr id="3" name="Content Placeholder 2">
            <a:extLst>
              <a:ext uri="{FF2B5EF4-FFF2-40B4-BE49-F238E27FC236}">
                <a16:creationId xmlns:a16="http://schemas.microsoft.com/office/drawing/2014/main" id="{AC7ED6BD-FA08-E648-98C7-E811F59DDFDA}"/>
              </a:ext>
            </a:extLst>
          </p:cNvPr>
          <p:cNvSpPr>
            <a:spLocks noGrp="1"/>
          </p:cNvSpPr>
          <p:nvPr>
            <p:ph idx="1"/>
          </p:nvPr>
        </p:nvSpPr>
        <p:spPr>
          <a:xfrm>
            <a:off x="838200" y="1825625"/>
            <a:ext cx="4366846" cy="3742837"/>
          </a:xfrm>
        </p:spPr>
        <p:txBody>
          <a:bodyPr/>
          <a:lstStyle/>
          <a:p>
            <a:pPr marL="0" indent="0">
              <a:buNone/>
            </a:pPr>
            <a:r>
              <a:rPr lang="en-US" sz="2000" u="sng" dirty="0"/>
              <a:t>Relative Frequency Histogram</a:t>
            </a:r>
          </a:p>
          <a:p>
            <a:r>
              <a:rPr lang="en-US" sz="2000" dirty="0"/>
              <a:t>Same as a regular histogram, except now the Relative Frequencies (proportions, probabilities, %) are on the y-axis.</a:t>
            </a:r>
          </a:p>
          <a:p>
            <a:r>
              <a:rPr lang="en-US" sz="2000" dirty="0"/>
              <a:t>Sum of all the height equals 1.</a:t>
            </a:r>
          </a:p>
        </p:txBody>
      </p:sp>
      <p:pic>
        <p:nvPicPr>
          <p:cNvPr id="4" name="Picture 3">
            <a:extLst>
              <a:ext uri="{FF2B5EF4-FFF2-40B4-BE49-F238E27FC236}">
                <a16:creationId xmlns:a16="http://schemas.microsoft.com/office/drawing/2014/main" id="{A3C3B757-A6A8-DB41-951E-9D0EB0461F9F}"/>
              </a:ext>
            </a:extLst>
          </p:cNvPr>
          <p:cNvPicPr>
            <a:picLocks noChangeAspect="1"/>
          </p:cNvPicPr>
          <p:nvPr/>
        </p:nvPicPr>
        <p:blipFill>
          <a:blip r:embed="rId2"/>
          <a:stretch>
            <a:fillRect/>
          </a:stretch>
        </p:blipFill>
        <p:spPr>
          <a:xfrm>
            <a:off x="668216" y="4352376"/>
            <a:ext cx="5211797" cy="1216086"/>
          </a:xfrm>
          <a:prstGeom prst="rect">
            <a:avLst/>
          </a:prstGeom>
        </p:spPr>
      </p:pic>
      <p:sp>
        <p:nvSpPr>
          <p:cNvPr id="7" name="Content Placeholder 2">
            <a:extLst>
              <a:ext uri="{FF2B5EF4-FFF2-40B4-BE49-F238E27FC236}">
                <a16:creationId xmlns:a16="http://schemas.microsoft.com/office/drawing/2014/main" id="{892BAF50-1883-E64B-92EF-9EE6E8B94F15}"/>
              </a:ext>
            </a:extLst>
          </p:cNvPr>
          <p:cNvSpPr txBox="1">
            <a:spLocks/>
          </p:cNvSpPr>
          <p:nvPr/>
        </p:nvSpPr>
        <p:spPr>
          <a:xfrm>
            <a:off x="7187835" y="746315"/>
            <a:ext cx="4713013" cy="5586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u="sng" dirty="0"/>
              <a:t>Advantage</a:t>
            </a:r>
          </a:p>
          <a:p>
            <a:r>
              <a:rPr lang="en-US" sz="1600" dirty="0"/>
              <a:t>Useful when comparing groups with DRASTICALLY DIFFERENT sample sizes.</a:t>
            </a:r>
          </a:p>
          <a:p>
            <a:pPr lvl="1"/>
            <a:r>
              <a:rPr lang="en-US" sz="1600" dirty="0"/>
              <a:t>Just using counts could be misleading….</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marL="457200" lvl="1" indent="0">
              <a:buNone/>
            </a:pPr>
            <a:endParaRPr lang="en-US" sz="1600" dirty="0"/>
          </a:p>
          <a:p>
            <a:pPr lvl="1"/>
            <a:endParaRPr lang="en-US" sz="1600" dirty="0"/>
          </a:p>
          <a:p>
            <a:pPr lvl="1"/>
            <a:r>
              <a:rPr lang="en-US" sz="1600" dirty="0"/>
              <a:t>Using proportions puts the bars on the same scale, making it a fair (visual) comparison</a:t>
            </a:r>
          </a:p>
          <a:p>
            <a:pPr lvl="1"/>
            <a:endParaRPr lang="en-US" sz="1600" dirty="0"/>
          </a:p>
        </p:txBody>
      </p:sp>
      <p:grpSp>
        <p:nvGrpSpPr>
          <p:cNvPr id="34" name="Group 33">
            <a:extLst>
              <a:ext uri="{FF2B5EF4-FFF2-40B4-BE49-F238E27FC236}">
                <a16:creationId xmlns:a16="http://schemas.microsoft.com/office/drawing/2014/main" id="{B7032DFE-3D5C-5595-D205-552288D0C586}"/>
              </a:ext>
            </a:extLst>
          </p:cNvPr>
          <p:cNvGrpSpPr/>
          <p:nvPr/>
        </p:nvGrpSpPr>
        <p:grpSpPr>
          <a:xfrm>
            <a:off x="6986956" y="2304348"/>
            <a:ext cx="4730058" cy="2249304"/>
            <a:chOff x="7062987" y="2070618"/>
            <a:chExt cx="4730058" cy="2249304"/>
          </a:xfrm>
        </p:grpSpPr>
        <p:grpSp>
          <p:nvGrpSpPr>
            <p:cNvPr id="18" name="Group 17">
              <a:extLst>
                <a:ext uri="{FF2B5EF4-FFF2-40B4-BE49-F238E27FC236}">
                  <a16:creationId xmlns:a16="http://schemas.microsoft.com/office/drawing/2014/main" id="{A7989D34-2F7C-AE10-A463-96269E333E47}"/>
                </a:ext>
              </a:extLst>
            </p:cNvPr>
            <p:cNvGrpSpPr/>
            <p:nvPr/>
          </p:nvGrpSpPr>
          <p:grpSpPr>
            <a:xfrm>
              <a:off x="7062987" y="2070618"/>
              <a:ext cx="4730058" cy="2249304"/>
              <a:chOff x="7660623" y="703023"/>
              <a:chExt cx="4730058" cy="2249304"/>
            </a:xfrm>
          </p:grpSpPr>
          <p:pic>
            <p:nvPicPr>
              <p:cNvPr id="8" name="Picture 7">
                <a:extLst>
                  <a:ext uri="{FF2B5EF4-FFF2-40B4-BE49-F238E27FC236}">
                    <a16:creationId xmlns:a16="http://schemas.microsoft.com/office/drawing/2014/main" id="{8FB0AC05-AC94-4F43-81B9-3A013D9F8E91}"/>
                  </a:ext>
                </a:extLst>
              </p:cNvPr>
              <p:cNvPicPr>
                <a:picLocks noChangeAspect="1"/>
              </p:cNvPicPr>
              <p:nvPr/>
            </p:nvPicPr>
            <p:blipFill>
              <a:blip r:embed="rId3"/>
              <a:stretch>
                <a:fillRect/>
              </a:stretch>
            </p:blipFill>
            <p:spPr>
              <a:xfrm>
                <a:off x="7660623" y="703023"/>
                <a:ext cx="3250054" cy="2249304"/>
              </a:xfrm>
              <a:prstGeom prst="rect">
                <a:avLst/>
              </a:prstGeom>
            </p:spPr>
          </p:pic>
          <p:pic>
            <p:nvPicPr>
              <p:cNvPr id="9" name="Picture 8">
                <a:extLst>
                  <a:ext uri="{FF2B5EF4-FFF2-40B4-BE49-F238E27FC236}">
                    <a16:creationId xmlns:a16="http://schemas.microsoft.com/office/drawing/2014/main" id="{D9FA25F1-1AF3-A341-86CE-53C8665801CD}"/>
                  </a:ext>
                </a:extLst>
              </p:cNvPr>
              <p:cNvPicPr>
                <a:picLocks noChangeAspect="1"/>
              </p:cNvPicPr>
              <p:nvPr/>
            </p:nvPicPr>
            <p:blipFill>
              <a:blip r:embed="rId4"/>
              <a:stretch>
                <a:fillRect/>
              </a:stretch>
            </p:blipFill>
            <p:spPr>
              <a:xfrm>
                <a:off x="11018480" y="1412232"/>
                <a:ext cx="1372201" cy="759611"/>
              </a:xfrm>
              <a:prstGeom prst="rect">
                <a:avLst/>
              </a:prstGeom>
            </p:spPr>
          </p:pic>
        </p:grpSp>
        <p:grpSp>
          <p:nvGrpSpPr>
            <p:cNvPr id="33" name="Group 32">
              <a:extLst>
                <a:ext uri="{FF2B5EF4-FFF2-40B4-BE49-F238E27FC236}">
                  <a16:creationId xmlns:a16="http://schemas.microsoft.com/office/drawing/2014/main" id="{AEECCE72-CDC2-B4F1-94A5-79E034A59CD1}"/>
                </a:ext>
              </a:extLst>
            </p:cNvPr>
            <p:cNvGrpSpPr/>
            <p:nvPr/>
          </p:nvGrpSpPr>
          <p:grpSpPr>
            <a:xfrm>
              <a:off x="7430894" y="2285871"/>
              <a:ext cx="1257120" cy="1645560"/>
              <a:chOff x="7430894" y="2285871"/>
              <a:chExt cx="1257120" cy="1645560"/>
            </a:xfrm>
          </p:grpSpPr>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37986B92-E2D2-98A4-7C83-E39E095F59A4}"/>
                      </a:ext>
                    </a:extLst>
                  </p14:cNvPr>
                  <p14:cNvContentPartPr/>
                  <p14:nvPr/>
                </p14:nvContentPartPr>
                <p14:xfrm>
                  <a:off x="7430894" y="2339871"/>
                  <a:ext cx="701280" cy="6480"/>
                </p14:xfrm>
              </p:contentPart>
            </mc:Choice>
            <mc:Fallback xmlns="">
              <p:pic>
                <p:nvPicPr>
                  <p:cNvPr id="19" name="Ink 18">
                    <a:extLst>
                      <a:ext uri="{FF2B5EF4-FFF2-40B4-BE49-F238E27FC236}">
                        <a16:creationId xmlns:a16="http://schemas.microsoft.com/office/drawing/2014/main" id="{37986B92-E2D2-98A4-7C83-E39E095F59A4}"/>
                      </a:ext>
                    </a:extLst>
                  </p:cNvPr>
                  <p:cNvPicPr/>
                  <p:nvPr/>
                </p:nvPicPr>
                <p:blipFill>
                  <a:blip r:embed="rId6"/>
                  <a:stretch>
                    <a:fillRect/>
                  </a:stretch>
                </p:blipFill>
                <p:spPr>
                  <a:xfrm>
                    <a:off x="7421894" y="2331231"/>
                    <a:ext cx="718920" cy="24120"/>
                  </a:xfrm>
                  <a:prstGeom prst="rect">
                    <a:avLst/>
                  </a:prstGeom>
                </p:spPr>
              </p:pic>
            </mc:Fallback>
          </mc:AlternateContent>
          <p:grpSp>
            <p:nvGrpSpPr>
              <p:cNvPr id="26" name="Group 25">
                <a:extLst>
                  <a:ext uri="{FF2B5EF4-FFF2-40B4-BE49-F238E27FC236}">
                    <a16:creationId xmlns:a16="http://schemas.microsoft.com/office/drawing/2014/main" id="{DB8FBF23-A0E7-9710-04C4-88E53C26CC8F}"/>
                  </a:ext>
                </a:extLst>
              </p:cNvPr>
              <p:cNvGrpSpPr/>
              <p:nvPr/>
            </p:nvGrpSpPr>
            <p:grpSpPr>
              <a:xfrm>
                <a:off x="8286254" y="2285871"/>
                <a:ext cx="363960" cy="124560"/>
                <a:chOff x="8286254" y="2285871"/>
                <a:chExt cx="363960" cy="124560"/>
              </a:xfrm>
            </p:grpSpPr>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29ED968F-30E2-227F-00E0-D89044E62253}"/>
                        </a:ext>
                      </a:extLst>
                    </p14:cNvPr>
                    <p14:cNvContentPartPr/>
                    <p14:nvPr/>
                  </p14:nvContentPartPr>
                  <p14:xfrm>
                    <a:off x="8286254" y="2307471"/>
                    <a:ext cx="152280" cy="102600"/>
                  </p14:xfrm>
                </p:contentPart>
              </mc:Choice>
              <mc:Fallback xmlns="">
                <p:pic>
                  <p:nvPicPr>
                    <p:cNvPr id="22" name="Ink 21">
                      <a:extLst>
                        <a:ext uri="{FF2B5EF4-FFF2-40B4-BE49-F238E27FC236}">
                          <a16:creationId xmlns:a16="http://schemas.microsoft.com/office/drawing/2014/main" id="{29ED968F-30E2-227F-00E0-D89044E62253}"/>
                        </a:ext>
                      </a:extLst>
                    </p:cNvPr>
                    <p:cNvPicPr/>
                    <p:nvPr/>
                  </p:nvPicPr>
                  <p:blipFill>
                    <a:blip r:embed="rId8"/>
                    <a:stretch>
                      <a:fillRect/>
                    </a:stretch>
                  </p:blipFill>
                  <p:spPr>
                    <a:xfrm>
                      <a:off x="8277254" y="2298831"/>
                      <a:ext cx="169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027AA850-B16E-CA9D-756D-1C3789B4B0E5}"/>
                        </a:ext>
                      </a:extLst>
                    </p14:cNvPr>
                    <p14:cNvContentPartPr/>
                    <p14:nvPr/>
                  </p14:nvContentPartPr>
                  <p14:xfrm>
                    <a:off x="8478494" y="2285871"/>
                    <a:ext cx="49320" cy="111600"/>
                  </p14:xfrm>
                </p:contentPart>
              </mc:Choice>
              <mc:Fallback xmlns="">
                <p:pic>
                  <p:nvPicPr>
                    <p:cNvPr id="23" name="Ink 22">
                      <a:extLst>
                        <a:ext uri="{FF2B5EF4-FFF2-40B4-BE49-F238E27FC236}">
                          <a16:creationId xmlns:a16="http://schemas.microsoft.com/office/drawing/2014/main" id="{027AA850-B16E-CA9D-756D-1C3789B4B0E5}"/>
                        </a:ext>
                      </a:extLst>
                    </p:cNvPr>
                    <p:cNvPicPr/>
                    <p:nvPr/>
                  </p:nvPicPr>
                  <p:blipFill>
                    <a:blip r:embed="rId10"/>
                    <a:stretch>
                      <a:fillRect/>
                    </a:stretch>
                  </p:blipFill>
                  <p:spPr>
                    <a:xfrm>
                      <a:off x="8469854" y="2276871"/>
                      <a:ext cx="669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 name="Ink 24">
                      <a:extLst>
                        <a:ext uri="{FF2B5EF4-FFF2-40B4-BE49-F238E27FC236}">
                          <a16:creationId xmlns:a16="http://schemas.microsoft.com/office/drawing/2014/main" id="{1460A720-75C8-01B0-9853-61A84C118C2B}"/>
                        </a:ext>
                      </a:extLst>
                    </p14:cNvPr>
                    <p14:cNvContentPartPr/>
                    <p14:nvPr/>
                  </p14:nvContentPartPr>
                  <p14:xfrm>
                    <a:off x="8573894" y="2293431"/>
                    <a:ext cx="76320" cy="117000"/>
                  </p14:xfrm>
                </p:contentPart>
              </mc:Choice>
              <mc:Fallback xmlns="">
                <p:pic>
                  <p:nvPicPr>
                    <p:cNvPr id="25" name="Ink 24">
                      <a:extLst>
                        <a:ext uri="{FF2B5EF4-FFF2-40B4-BE49-F238E27FC236}">
                          <a16:creationId xmlns:a16="http://schemas.microsoft.com/office/drawing/2014/main" id="{1460A720-75C8-01B0-9853-61A84C118C2B}"/>
                        </a:ext>
                      </a:extLst>
                    </p:cNvPr>
                    <p:cNvPicPr/>
                    <p:nvPr/>
                  </p:nvPicPr>
                  <p:blipFill>
                    <a:blip r:embed="rId12"/>
                    <a:stretch>
                      <a:fillRect/>
                    </a:stretch>
                  </p:blipFill>
                  <p:spPr>
                    <a:xfrm>
                      <a:off x="8565254" y="2284791"/>
                      <a:ext cx="93960" cy="13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326C75E5-AA58-D3AD-8C2C-6EFF7786FDCF}"/>
                      </a:ext>
                    </a:extLst>
                  </p14:cNvPr>
                  <p14:cNvContentPartPr/>
                  <p14:nvPr/>
                </p14:nvContentPartPr>
                <p14:xfrm>
                  <a:off x="7476614" y="3923151"/>
                  <a:ext cx="859680" cy="6480"/>
                </p14:xfrm>
              </p:contentPart>
            </mc:Choice>
            <mc:Fallback xmlns="">
              <p:pic>
                <p:nvPicPr>
                  <p:cNvPr id="27" name="Ink 26">
                    <a:extLst>
                      <a:ext uri="{FF2B5EF4-FFF2-40B4-BE49-F238E27FC236}">
                        <a16:creationId xmlns:a16="http://schemas.microsoft.com/office/drawing/2014/main" id="{326C75E5-AA58-D3AD-8C2C-6EFF7786FDCF}"/>
                      </a:ext>
                    </a:extLst>
                  </p:cNvPr>
                  <p:cNvPicPr/>
                  <p:nvPr/>
                </p:nvPicPr>
                <p:blipFill>
                  <a:blip r:embed="rId14"/>
                  <a:stretch>
                    <a:fillRect/>
                  </a:stretch>
                </p:blipFill>
                <p:spPr>
                  <a:xfrm>
                    <a:off x="7467974" y="3914151"/>
                    <a:ext cx="877320" cy="24120"/>
                  </a:xfrm>
                  <a:prstGeom prst="rect">
                    <a:avLst/>
                  </a:prstGeom>
                </p:spPr>
              </p:pic>
            </mc:Fallback>
          </mc:AlternateContent>
          <p:grpSp>
            <p:nvGrpSpPr>
              <p:cNvPr id="32" name="Group 31">
                <a:extLst>
                  <a:ext uri="{FF2B5EF4-FFF2-40B4-BE49-F238E27FC236}">
                    <a16:creationId xmlns:a16="http://schemas.microsoft.com/office/drawing/2014/main" id="{D6786066-B19D-D471-85D3-F5096B340801}"/>
                  </a:ext>
                </a:extLst>
              </p:cNvPr>
              <p:cNvGrpSpPr/>
              <p:nvPr/>
            </p:nvGrpSpPr>
            <p:grpSpPr>
              <a:xfrm>
                <a:off x="8353214" y="3816231"/>
                <a:ext cx="334800" cy="115200"/>
                <a:chOff x="8353214" y="3816231"/>
                <a:chExt cx="334800" cy="115200"/>
              </a:xfrm>
            </p:grpSpPr>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43470868-10A4-A6D5-872E-14E587FF64F3}"/>
                        </a:ext>
                      </a:extLst>
                    </p14:cNvPr>
                    <p14:cNvContentPartPr/>
                    <p14:nvPr/>
                  </p14:nvContentPartPr>
                  <p14:xfrm>
                    <a:off x="8353214" y="3851151"/>
                    <a:ext cx="117000" cy="80280"/>
                  </p14:xfrm>
                </p:contentPart>
              </mc:Choice>
              <mc:Fallback xmlns="">
                <p:pic>
                  <p:nvPicPr>
                    <p:cNvPr id="28" name="Ink 27">
                      <a:extLst>
                        <a:ext uri="{FF2B5EF4-FFF2-40B4-BE49-F238E27FC236}">
                          <a16:creationId xmlns:a16="http://schemas.microsoft.com/office/drawing/2014/main" id="{43470868-10A4-A6D5-872E-14E587FF64F3}"/>
                        </a:ext>
                      </a:extLst>
                    </p:cNvPr>
                    <p:cNvPicPr/>
                    <p:nvPr/>
                  </p:nvPicPr>
                  <p:blipFill>
                    <a:blip r:embed="rId16"/>
                    <a:stretch>
                      <a:fillRect/>
                    </a:stretch>
                  </p:blipFill>
                  <p:spPr>
                    <a:xfrm>
                      <a:off x="8344574" y="3842511"/>
                      <a:ext cx="1346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9" name="Ink 28">
                      <a:extLst>
                        <a:ext uri="{FF2B5EF4-FFF2-40B4-BE49-F238E27FC236}">
                          <a16:creationId xmlns:a16="http://schemas.microsoft.com/office/drawing/2014/main" id="{89808675-B361-B3AE-D563-3EB22CABB333}"/>
                        </a:ext>
                      </a:extLst>
                    </p14:cNvPr>
                    <p14:cNvContentPartPr/>
                    <p14:nvPr/>
                  </p14:nvContentPartPr>
                  <p14:xfrm>
                    <a:off x="8483534" y="3816231"/>
                    <a:ext cx="78840" cy="95760"/>
                  </p14:xfrm>
                </p:contentPart>
              </mc:Choice>
              <mc:Fallback xmlns="">
                <p:pic>
                  <p:nvPicPr>
                    <p:cNvPr id="29" name="Ink 28">
                      <a:extLst>
                        <a:ext uri="{FF2B5EF4-FFF2-40B4-BE49-F238E27FC236}">
                          <a16:creationId xmlns:a16="http://schemas.microsoft.com/office/drawing/2014/main" id="{89808675-B361-B3AE-D563-3EB22CABB333}"/>
                        </a:ext>
                      </a:extLst>
                    </p:cNvPr>
                    <p:cNvPicPr/>
                    <p:nvPr/>
                  </p:nvPicPr>
                  <p:blipFill>
                    <a:blip r:embed="rId18"/>
                    <a:stretch>
                      <a:fillRect/>
                    </a:stretch>
                  </p:blipFill>
                  <p:spPr>
                    <a:xfrm>
                      <a:off x="8474894" y="3807231"/>
                      <a:ext cx="96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AE5CE0B1-6D62-212C-5328-789831204888}"/>
                        </a:ext>
                      </a:extLst>
                    </p14:cNvPr>
                    <p14:cNvContentPartPr/>
                    <p14:nvPr/>
                  </p14:nvContentPartPr>
                  <p14:xfrm>
                    <a:off x="8607014" y="3820551"/>
                    <a:ext cx="81000" cy="93240"/>
                  </p14:xfrm>
                </p:contentPart>
              </mc:Choice>
              <mc:Fallback xmlns="">
                <p:pic>
                  <p:nvPicPr>
                    <p:cNvPr id="31" name="Ink 30">
                      <a:extLst>
                        <a:ext uri="{FF2B5EF4-FFF2-40B4-BE49-F238E27FC236}">
                          <a16:creationId xmlns:a16="http://schemas.microsoft.com/office/drawing/2014/main" id="{AE5CE0B1-6D62-212C-5328-789831204888}"/>
                        </a:ext>
                      </a:extLst>
                    </p:cNvPr>
                    <p:cNvPicPr/>
                    <p:nvPr/>
                  </p:nvPicPr>
                  <p:blipFill>
                    <a:blip r:embed="rId20"/>
                    <a:stretch>
                      <a:fillRect/>
                    </a:stretch>
                  </p:blipFill>
                  <p:spPr>
                    <a:xfrm>
                      <a:off x="8598014" y="3811911"/>
                      <a:ext cx="98640" cy="110880"/>
                    </a:xfrm>
                    <a:prstGeom prst="rect">
                      <a:avLst/>
                    </a:prstGeom>
                  </p:spPr>
                </p:pic>
              </mc:Fallback>
            </mc:AlternateContent>
          </p:grpSp>
        </p:grpSp>
      </p:grpSp>
    </p:spTree>
    <p:extLst>
      <p:ext uri="{BB962C8B-B14F-4D97-AF65-F5344CB8AC3E}">
        <p14:creationId xmlns:p14="http://schemas.microsoft.com/office/powerpoint/2010/main" val="2826535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a:xfrm>
            <a:off x="719447" y="183503"/>
            <a:ext cx="10515600" cy="1325563"/>
          </a:xfrm>
        </p:spPr>
        <p:txBody>
          <a:bodyPr>
            <a:normAutofit/>
          </a:bodyPr>
          <a:lstStyle/>
          <a:p>
            <a:r>
              <a:rPr lang="en-US" dirty="0"/>
              <a:t>Stem and Leaf Plots</a:t>
            </a:r>
            <a:endParaRPr lang="en-US" sz="6600" dirty="0"/>
          </a:p>
        </p:txBody>
      </p:sp>
      <p:pic>
        <p:nvPicPr>
          <p:cNvPr id="4" name="Content Placeholder 3">
            <a:extLst>
              <a:ext uri="{FF2B5EF4-FFF2-40B4-BE49-F238E27FC236}">
                <a16:creationId xmlns:a16="http://schemas.microsoft.com/office/drawing/2014/main" id="{5709646E-C713-404F-9455-A865E8BB537F}"/>
              </a:ext>
            </a:extLst>
          </p:cNvPr>
          <p:cNvPicPr>
            <a:picLocks noGrp="1" noChangeAspect="1"/>
          </p:cNvPicPr>
          <p:nvPr>
            <p:ph idx="1"/>
          </p:nvPr>
        </p:nvPicPr>
        <p:blipFill>
          <a:blip r:embed="rId2"/>
          <a:stretch>
            <a:fillRect/>
          </a:stretch>
        </p:blipFill>
        <p:spPr>
          <a:xfrm>
            <a:off x="1317110" y="4249317"/>
            <a:ext cx="2647950" cy="2864741"/>
          </a:xfrm>
          <a:prstGeom prst="rect">
            <a:avLst/>
          </a:prstGeom>
        </p:spPr>
      </p:pic>
      <p:pic>
        <p:nvPicPr>
          <p:cNvPr id="5" name="Picture 4">
            <a:extLst>
              <a:ext uri="{FF2B5EF4-FFF2-40B4-BE49-F238E27FC236}">
                <a16:creationId xmlns:a16="http://schemas.microsoft.com/office/drawing/2014/main" id="{51B47404-CEFF-7D42-A168-4242E19CDB96}"/>
              </a:ext>
            </a:extLst>
          </p:cNvPr>
          <p:cNvPicPr>
            <a:picLocks noChangeAspect="1"/>
          </p:cNvPicPr>
          <p:nvPr/>
        </p:nvPicPr>
        <p:blipFill>
          <a:blip r:embed="rId3"/>
          <a:stretch>
            <a:fillRect/>
          </a:stretch>
        </p:blipFill>
        <p:spPr>
          <a:xfrm>
            <a:off x="6348497" y="408521"/>
            <a:ext cx="4509895" cy="2503714"/>
          </a:xfrm>
          <a:prstGeom prst="rect">
            <a:avLst/>
          </a:prstGeom>
        </p:spPr>
      </p:pic>
      <p:sp>
        <p:nvSpPr>
          <p:cNvPr id="7" name="Content Placeholder 2">
            <a:extLst>
              <a:ext uri="{FF2B5EF4-FFF2-40B4-BE49-F238E27FC236}">
                <a16:creationId xmlns:a16="http://schemas.microsoft.com/office/drawing/2014/main" id="{511F9740-A2E4-5745-9183-E2965049A6E0}"/>
              </a:ext>
            </a:extLst>
          </p:cNvPr>
          <p:cNvSpPr txBox="1">
            <a:spLocks/>
          </p:cNvSpPr>
          <p:nvPr/>
        </p:nvSpPr>
        <p:spPr>
          <a:xfrm>
            <a:off x="386133" y="1660378"/>
            <a:ext cx="54573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u="sng" dirty="0"/>
              <a:t>Stem and Leaf Plot</a:t>
            </a:r>
          </a:p>
          <a:p>
            <a:r>
              <a:rPr lang="en-US" sz="2000" dirty="0"/>
              <a:t>(Weird) way to display </a:t>
            </a:r>
            <a:r>
              <a:rPr lang="en-US" sz="2000" b="1" dirty="0"/>
              <a:t>quantitative</a:t>
            </a:r>
            <a:r>
              <a:rPr lang="en-US" sz="2000" dirty="0"/>
              <a:t> data.</a:t>
            </a:r>
          </a:p>
          <a:p>
            <a:r>
              <a:rPr lang="en-US" sz="2000" dirty="0"/>
              <a:t>Best for SMALL datasets.</a:t>
            </a:r>
          </a:p>
          <a:p>
            <a:r>
              <a:rPr lang="en-US" sz="2000" dirty="0"/>
              <a:t>Two-sided chart that separates data values by digits.</a:t>
            </a:r>
          </a:p>
          <a:p>
            <a:r>
              <a:rPr lang="en-US" sz="2000" dirty="0"/>
              <a:t>Displays the </a:t>
            </a:r>
            <a:r>
              <a:rPr lang="en-US" sz="2000" b="1" dirty="0"/>
              <a:t>shape</a:t>
            </a:r>
            <a:r>
              <a:rPr lang="en-US" sz="2000" dirty="0"/>
              <a:t> of the distribution and displays </a:t>
            </a:r>
            <a:r>
              <a:rPr lang="en-US" sz="2000" b="1" dirty="0"/>
              <a:t>all data values</a:t>
            </a:r>
            <a:r>
              <a:rPr lang="en-US" sz="2000" dirty="0"/>
              <a:t>.</a:t>
            </a:r>
          </a:p>
        </p:txBody>
      </p:sp>
      <p:sp>
        <p:nvSpPr>
          <p:cNvPr id="3" name="TextBox 2">
            <a:extLst>
              <a:ext uri="{FF2B5EF4-FFF2-40B4-BE49-F238E27FC236}">
                <a16:creationId xmlns:a16="http://schemas.microsoft.com/office/drawing/2014/main" id="{C1DE7D46-21B9-6243-9678-D915667670EF}"/>
              </a:ext>
            </a:extLst>
          </p:cNvPr>
          <p:cNvSpPr txBox="1"/>
          <p:nvPr/>
        </p:nvSpPr>
        <p:spPr>
          <a:xfrm>
            <a:off x="4390743" y="5424364"/>
            <a:ext cx="3915508" cy="1477328"/>
          </a:xfrm>
          <a:prstGeom prst="rect">
            <a:avLst/>
          </a:prstGeom>
          <a:noFill/>
        </p:spPr>
        <p:txBody>
          <a:bodyPr wrap="square" rtlCol="0">
            <a:spAutoFit/>
          </a:bodyPr>
          <a:lstStyle/>
          <a:p>
            <a:r>
              <a:rPr lang="en-US" dirty="0"/>
              <a:t>Data: </a:t>
            </a:r>
            <a:r>
              <a:rPr lang="en-US" dirty="0">
                <a:highlight>
                  <a:srgbClr val="FFFF00"/>
                </a:highlight>
              </a:rPr>
              <a:t>4</a:t>
            </a:r>
            <a:r>
              <a:rPr lang="en-US" dirty="0">
                <a:highlight>
                  <a:srgbClr val="00FF00"/>
                </a:highlight>
              </a:rPr>
              <a:t>8</a:t>
            </a:r>
            <a:r>
              <a:rPr lang="en-US" dirty="0"/>
              <a:t>, </a:t>
            </a:r>
            <a:r>
              <a:rPr lang="en-US" dirty="0">
                <a:highlight>
                  <a:srgbClr val="FFFF00"/>
                </a:highlight>
              </a:rPr>
              <a:t>4</a:t>
            </a:r>
            <a:r>
              <a:rPr lang="en-US" dirty="0">
                <a:highlight>
                  <a:srgbClr val="00FF00"/>
                </a:highlight>
              </a:rPr>
              <a:t>8</a:t>
            </a:r>
            <a:r>
              <a:rPr lang="en-US" dirty="0"/>
              <a:t>, 42, 44, 44, 44, 35, 35, 38, 30, 30, 30,…., 14</a:t>
            </a:r>
          </a:p>
          <a:p>
            <a:endParaRPr lang="en-US" dirty="0"/>
          </a:p>
          <a:p>
            <a:r>
              <a:rPr lang="en-US" dirty="0">
                <a:highlight>
                  <a:srgbClr val="FFFF00"/>
                </a:highlight>
              </a:rPr>
              <a:t>Stem (tens place)</a:t>
            </a:r>
          </a:p>
          <a:p>
            <a:r>
              <a:rPr lang="en-US" dirty="0">
                <a:highlight>
                  <a:srgbClr val="00FF00"/>
                </a:highlight>
              </a:rPr>
              <a:t>Leaves (ones place)</a:t>
            </a:r>
          </a:p>
        </p:txBody>
      </p:sp>
      <p:grpSp>
        <p:nvGrpSpPr>
          <p:cNvPr id="9" name="Group 8">
            <a:extLst>
              <a:ext uri="{FF2B5EF4-FFF2-40B4-BE49-F238E27FC236}">
                <a16:creationId xmlns:a16="http://schemas.microsoft.com/office/drawing/2014/main" id="{C0775B4F-716D-7711-44F4-9F79C15E6513}"/>
              </a:ext>
            </a:extLst>
          </p:cNvPr>
          <p:cNvGrpSpPr/>
          <p:nvPr/>
        </p:nvGrpSpPr>
        <p:grpSpPr>
          <a:xfrm>
            <a:off x="7984642" y="3342357"/>
            <a:ext cx="3994074" cy="3455250"/>
            <a:chOff x="7984642" y="3342357"/>
            <a:chExt cx="3994074" cy="3455250"/>
          </a:xfrm>
        </p:grpSpPr>
        <p:pic>
          <p:nvPicPr>
            <p:cNvPr id="1026" name="Picture 2" descr="Two-Sided Stem-and-Leaf Plots ( Read ) | Statistics | CK-12 Foundation">
              <a:extLst>
                <a:ext uri="{FF2B5EF4-FFF2-40B4-BE49-F238E27FC236}">
                  <a16:creationId xmlns:a16="http://schemas.microsoft.com/office/drawing/2014/main" id="{606B3CC7-3212-BAD2-BEF0-FC5DDA3102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144" y="4234606"/>
              <a:ext cx="2460452" cy="23795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1458AB-6EF5-897F-A4F4-849C19C37D14}"/>
                </a:ext>
              </a:extLst>
            </p:cNvPr>
            <p:cNvSpPr txBox="1"/>
            <p:nvPr/>
          </p:nvSpPr>
          <p:spPr>
            <a:xfrm>
              <a:off x="7984642" y="3342357"/>
              <a:ext cx="3723455" cy="923330"/>
            </a:xfrm>
            <a:prstGeom prst="rect">
              <a:avLst/>
            </a:prstGeom>
            <a:noFill/>
          </p:spPr>
          <p:txBody>
            <a:bodyPr wrap="none" rtlCol="0">
              <a:spAutoFit/>
            </a:bodyPr>
            <a:lstStyle/>
            <a:p>
              <a:r>
                <a:rPr lang="en-US" u="sng" dirty="0"/>
                <a:t>Back-to-Back </a:t>
              </a:r>
              <a:r>
                <a:rPr lang="en-US" u="sng" dirty="0" err="1"/>
                <a:t>Stemplot</a:t>
              </a:r>
              <a:endParaRPr lang="en-US" u="sng" dirty="0"/>
            </a:p>
            <a:p>
              <a:endParaRPr lang="en-US" u="sng" dirty="0"/>
            </a:p>
            <a:p>
              <a:pPr marL="285750" indent="-285750">
                <a:buFont typeface="Arial" panose="020B0604020202020204" pitchFamily="34" charset="0"/>
                <a:buChar char="•"/>
              </a:pPr>
              <a:r>
                <a:rPr lang="en-US" dirty="0"/>
                <a:t>Used to compare two distributions</a:t>
              </a:r>
            </a:p>
          </p:txBody>
        </p:sp>
        <p:sp>
          <p:nvSpPr>
            <p:cNvPr id="8" name="TextBox 7">
              <a:extLst>
                <a:ext uri="{FF2B5EF4-FFF2-40B4-BE49-F238E27FC236}">
                  <a16:creationId xmlns:a16="http://schemas.microsoft.com/office/drawing/2014/main" id="{F8AFEB4E-C10E-5140-B0E7-0B615FE8B72F}"/>
                </a:ext>
              </a:extLst>
            </p:cNvPr>
            <p:cNvSpPr txBox="1"/>
            <p:nvPr/>
          </p:nvSpPr>
          <p:spPr>
            <a:xfrm>
              <a:off x="8458200" y="6551386"/>
              <a:ext cx="3520516" cy="246221"/>
            </a:xfrm>
            <a:prstGeom prst="rect">
              <a:avLst/>
            </a:prstGeom>
            <a:noFill/>
          </p:spPr>
          <p:txBody>
            <a:bodyPr wrap="none" rtlCol="0">
              <a:spAutoFit/>
            </a:bodyPr>
            <a:lstStyle/>
            <a:p>
              <a:r>
                <a:rPr lang="en-US" sz="1000" dirty="0"/>
                <a:t>https://www.ck12.org/statistics/two-sided-stem-and-leaf-plots/</a:t>
              </a:r>
            </a:p>
          </p:txBody>
        </p:sp>
      </p:grpSp>
    </p:spTree>
    <p:extLst>
      <p:ext uri="{BB962C8B-B14F-4D97-AF65-F5344CB8AC3E}">
        <p14:creationId xmlns:p14="http://schemas.microsoft.com/office/powerpoint/2010/main" val="2691600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p:txBody>
          <a:bodyPr/>
          <a:lstStyle/>
          <a:p>
            <a:r>
              <a:rPr lang="en-US" dirty="0"/>
              <a:t>Dot Plots</a:t>
            </a:r>
          </a:p>
        </p:txBody>
      </p:sp>
      <p:pic>
        <p:nvPicPr>
          <p:cNvPr id="2050" name="Picture 2">
            <a:extLst>
              <a:ext uri="{FF2B5EF4-FFF2-40B4-BE49-F238E27FC236}">
                <a16:creationId xmlns:a16="http://schemas.microsoft.com/office/drawing/2014/main" id="{59E69CCF-269E-3446-ABA3-8F8A71B7F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6049" y="3429000"/>
            <a:ext cx="6355951" cy="303620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383F106-6185-9D44-83C2-FB9A53F749FE}"/>
              </a:ext>
            </a:extLst>
          </p:cNvPr>
          <p:cNvSpPr txBox="1">
            <a:spLocks/>
          </p:cNvSpPr>
          <p:nvPr/>
        </p:nvSpPr>
        <p:spPr>
          <a:xfrm>
            <a:off x="838201" y="1825625"/>
            <a:ext cx="5457372"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t>Dot Plot</a:t>
            </a:r>
          </a:p>
          <a:p>
            <a:r>
              <a:rPr lang="en-US" sz="2400" dirty="0"/>
              <a:t>Quick and easy method for organizing quantitative data, dots on a number line.</a:t>
            </a:r>
          </a:p>
          <a:p>
            <a:r>
              <a:rPr lang="en-US" sz="2400" dirty="0"/>
              <a:t>Best for SMALL datasets.</a:t>
            </a:r>
          </a:p>
          <a:p>
            <a:r>
              <a:rPr lang="en-US" sz="2400" dirty="0"/>
              <a:t>Displays the </a:t>
            </a:r>
            <a:r>
              <a:rPr lang="en-US" sz="2400" b="1" dirty="0"/>
              <a:t>shape</a:t>
            </a:r>
            <a:r>
              <a:rPr lang="en-US" sz="2400" dirty="0"/>
              <a:t> of the distribution and displays </a:t>
            </a:r>
            <a:r>
              <a:rPr lang="en-US" sz="2400" b="1" dirty="0"/>
              <a:t>all data values</a:t>
            </a:r>
            <a:r>
              <a:rPr lang="en-US" sz="2400" dirty="0"/>
              <a:t>.</a:t>
            </a:r>
          </a:p>
          <a:p>
            <a:r>
              <a:rPr lang="en-US" sz="2400" dirty="0"/>
              <a:t>Can see “outliers”.</a:t>
            </a:r>
          </a:p>
          <a:p>
            <a:endParaRPr lang="en-US" sz="2400" dirty="0"/>
          </a:p>
          <a:p>
            <a:pPr marL="0" indent="0">
              <a:buNone/>
            </a:pPr>
            <a:r>
              <a:rPr lang="en-US" sz="2400" u="sng" dirty="0"/>
              <a:t>How to Construct</a:t>
            </a:r>
          </a:p>
          <a:p>
            <a:r>
              <a:rPr lang="en-US" sz="2400" dirty="0"/>
              <a:t>Just stack dots above the value…</a:t>
            </a:r>
          </a:p>
          <a:p>
            <a:pPr marL="0" indent="0">
              <a:buNone/>
            </a:pPr>
            <a:endParaRPr lang="en-US" sz="2400" u="sng" dirty="0"/>
          </a:p>
        </p:txBody>
      </p:sp>
      <p:sp>
        <p:nvSpPr>
          <p:cNvPr id="7" name="TextBox 6">
            <a:extLst>
              <a:ext uri="{FF2B5EF4-FFF2-40B4-BE49-F238E27FC236}">
                <a16:creationId xmlns:a16="http://schemas.microsoft.com/office/drawing/2014/main" id="{7CA31729-6127-1949-BE86-C5DA6196A7DA}"/>
              </a:ext>
            </a:extLst>
          </p:cNvPr>
          <p:cNvSpPr txBox="1"/>
          <p:nvPr/>
        </p:nvSpPr>
        <p:spPr>
          <a:xfrm>
            <a:off x="7674040" y="6596390"/>
            <a:ext cx="4169731" cy="261610"/>
          </a:xfrm>
          <a:prstGeom prst="rect">
            <a:avLst/>
          </a:prstGeom>
          <a:noFill/>
        </p:spPr>
        <p:txBody>
          <a:bodyPr wrap="none" rtlCol="0">
            <a:spAutoFit/>
          </a:bodyPr>
          <a:lstStyle/>
          <a:p>
            <a:r>
              <a:rPr lang="en-US" sz="1100" dirty="0"/>
              <a:t>https://</a:t>
            </a:r>
            <a:r>
              <a:rPr lang="en-US" sz="1100" dirty="0" err="1"/>
              <a:t>math.libretexts.org</a:t>
            </a:r>
            <a:r>
              <a:rPr lang="en-US" sz="1100" dirty="0"/>
              <a:t>/Bookshelves/</a:t>
            </a:r>
            <a:r>
              <a:rPr lang="en-US" sz="1100" dirty="0" err="1"/>
              <a:t>Arithmetic_and_Basic_Math</a:t>
            </a:r>
            <a:endParaRPr lang="en-US" sz="1100" dirty="0"/>
          </a:p>
        </p:txBody>
      </p:sp>
    </p:spTree>
    <p:extLst>
      <p:ext uri="{BB962C8B-B14F-4D97-AF65-F5344CB8AC3E}">
        <p14:creationId xmlns:p14="http://schemas.microsoft.com/office/powerpoint/2010/main" val="1462619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2"/>
          <p:cNvSpPr txBox="1">
            <a:spLocks noGrp="1"/>
          </p:cNvSpPr>
          <p:nvPr>
            <p:ph type="body" idx="1"/>
          </p:nvPr>
        </p:nvSpPr>
        <p:spPr>
          <a:xfrm>
            <a:off x="235986" y="1761758"/>
            <a:ext cx="8859028" cy="4555200"/>
          </a:xfrm>
          <a:prstGeom prst="rect">
            <a:avLst/>
          </a:prstGeom>
        </p:spPr>
        <p:txBody>
          <a:bodyPr spcFirstLastPara="1" vert="horz" wrap="square" lIns="121900" tIns="121900" rIns="121900" bIns="121900" rtlCol="0" anchor="t" anchorCtr="0">
            <a:noAutofit/>
          </a:bodyPr>
          <a:lstStyle/>
          <a:p>
            <a:r>
              <a:rPr lang="en" sz="2000" dirty="0"/>
              <a:t>Define how the data is distributed.</a:t>
            </a:r>
            <a:endParaRPr sz="2000" dirty="0"/>
          </a:p>
          <a:p>
            <a:r>
              <a:rPr lang="en" sz="2000" dirty="0"/>
              <a:t>Up to 2 things to report.</a:t>
            </a:r>
          </a:p>
          <a:p>
            <a:pPr marL="152396" indent="0">
              <a:buNone/>
            </a:pPr>
            <a:endParaRPr sz="2000" dirty="0"/>
          </a:p>
          <a:p>
            <a:pPr lvl="1">
              <a:spcBef>
                <a:spcPts val="0"/>
              </a:spcBef>
            </a:pPr>
            <a:r>
              <a:rPr lang="en" sz="1800" dirty="0"/>
              <a:t>SHAPE: Is the data symmetric, right (pos</a:t>
            </a:r>
            <a:r>
              <a:rPr lang="en-US" sz="1800" dirty="0" err="1"/>
              <a:t>i</a:t>
            </a:r>
            <a:r>
              <a:rPr lang="en" sz="1800" dirty="0" err="1"/>
              <a:t>tive</a:t>
            </a:r>
            <a:r>
              <a:rPr lang="en" sz="1800" dirty="0"/>
              <a:t>) skewed, or left (negative) skewed?</a:t>
            </a:r>
            <a:endParaRPr sz="1800" dirty="0"/>
          </a:p>
          <a:p>
            <a:pPr lvl="1">
              <a:spcBef>
                <a:spcPts val="0"/>
              </a:spcBef>
            </a:pPr>
            <a:r>
              <a:rPr lang="en" sz="1800" dirty="0"/>
              <a:t>MODALITY: Is the data unimodal, bimodal or multimodal? </a:t>
            </a:r>
            <a:endParaRPr sz="1800" dirty="0"/>
          </a:p>
          <a:p>
            <a:pPr lvl="2">
              <a:spcBef>
                <a:spcPts val="0"/>
              </a:spcBef>
            </a:pPr>
            <a:r>
              <a:rPr lang="en" sz="1600" dirty="0"/>
              <a:t>Depending on the type of graph, this won’t always be known. If you can’t tell, don’t report.</a:t>
            </a:r>
          </a:p>
          <a:p>
            <a:pPr lvl="2">
              <a:spcBef>
                <a:spcPts val="0"/>
              </a:spcBef>
            </a:pPr>
            <a:endParaRPr lang="en" sz="1600" dirty="0"/>
          </a:p>
          <a:p>
            <a:pPr lvl="2">
              <a:spcBef>
                <a:spcPts val="0"/>
              </a:spcBef>
            </a:pPr>
            <a:endParaRPr lang="en" sz="1600" dirty="0"/>
          </a:p>
          <a:p>
            <a:endParaRPr sz="2000" dirty="0"/>
          </a:p>
        </p:txBody>
      </p:sp>
      <p:pic>
        <p:nvPicPr>
          <p:cNvPr id="118" name="Google Shape;118;p22"/>
          <p:cNvPicPr preferRelativeResize="0"/>
          <p:nvPr/>
        </p:nvPicPr>
        <p:blipFill>
          <a:blip r:embed="rId3">
            <a:alphaModFix/>
          </a:blip>
          <a:stretch>
            <a:fillRect/>
          </a:stretch>
        </p:blipFill>
        <p:spPr>
          <a:xfrm>
            <a:off x="8753320" y="431948"/>
            <a:ext cx="2600480" cy="2659620"/>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64DBB679-1E7E-354C-BD16-7C316D0E5935}"/>
              </a:ext>
            </a:extLst>
          </p:cNvPr>
          <p:cNvPicPr>
            <a:picLocks noChangeAspect="1"/>
          </p:cNvPicPr>
          <p:nvPr/>
        </p:nvPicPr>
        <p:blipFill>
          <a:blip r:embed="rId4"/>
          <a:stretch>
            <a:fillRect/>
          </a:stretch>
        </p:blipFill>
        <p:spPr>
          <a:xfrm>
            <a:off x="838200" y="4277634"/>
            <a:ext cx="6187771" cy="1785324"/>
          </a:xfrm>
          <a:prstGeom prst="rect">
            <a:avLst/>
          </a:prstGeom>
        </p:spPr>
      </p:pic>
      <p:sp>
        <p:nvSpPr>
          <p:cNvPr id="10" name="Title 1">
            <a:extLst>
              <a:ext uri="{FF2B5EF4-FFF2-40B4-BE49-F238E27FC236}">
                <a16:creationId xmlns:a16="http://schemas.microsoft.com/office/drawing/2014/main" id="{5239B955-761C-C244-AD16-DA0796364283}"/>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Measures of Shape</a:t>
            </a:r>
            <a:endParaRPr lang="en-US" sz="6000" dirty="0"/>
          </a:p>
        </p:txBody>
      </p:sp>
      <p:grpSp>
        <p:nvGrpSpPr>
          <p:cNvPr id="5" name="Group 4">
            <a:extLst>
              <a:ext uri="{FF2B5EF4-FFF2-40B4-BE49-F238E27FC236}">
                <a16:creationId xmlns:a16="http://schemas.microsoft.com/office/drawing/2014/main" id="{E4173664-A7FC-4435-B666-747433119173}"/>
              </a:ext>
            </a:extLst>
          </p:cNvPr>
          <p:cNvGrpSpPr/>
          <p:nvPr/>
        </p:nvGrpSpPr>
        <p:grpSpPr>
          <a:xfrm>
            <a:off x="8487746" y="3869170"/>
            <a:ext cx="3635914" cy="2887082"/>
            <a:chOff x="8487746" y="3869170"/>
            <a:chExt cx="3635914" cy="2887082"/>
          </a:xfrm>
        </p:grpSpPr>
        <p:pic>
          <p:nvPicPr>
            <p:cNvPr id="6" name="Picture 5">
              <a:extLst>
                <a:ext uri="{FF2B5EF4-FFF2-40B4-BE49-F238E27FC236}">
                  <a16:creationId xmlns:a16="http://schemas.microsoft.com/office/drawing/2014/main" id="{39CF4F77-DEC4-DE5E-9EA3-01CD167C22EF}"/>
                </a:ext>
              </a:extLst>
            </p:cNvPr>
            <p:cNvPicPr>
              <a:picLocks noChangeAspect="1"/>
            </p:cNvPicPr>
            <p:nvPr/>
          </p:nvPicPr>
          <p:blipFill>
            <a:blip r:embed="rId5"/>
            <a:stretch>
              <a:fillRect/>
            </a:stretch>
          </p:blipFill>
          <p:spPr>
            <a:xfrm>
              <a:off x="8753320" y="5170296"/>
              <a:ext cx="3040725" cy="1227449"/>
            </a:xfrm>
            <a:prstGeom prst="rect">
              <a:avLst/>
            </a:prstGeom>
          </p:spPr>
        </p:pic>
        <p:sp>
          <p:nvSpPr>
            <p:cNvPr id="7" name="TextBox 6">
              <a:extLst>
                <a:ext uri="{FF2B5EF4-FFF2-40B4-BE49-F238E27FC236}">
                  <a16:creationId xmlns:a16="http://schemas.microsoft.com/office/drawing/2014/main" id="{85CE370F-BF79-1A74-A9DE-FEA13C200715}"/>
                </a:ext>
              </a:extLst>
            </p:cNvPr>
            <p:cNvSpPr txBox="1"/>
            <p:nvPr/>
          </p:nvSpPr>
          <p:spPr>
            <a:xfrm>
              <a:off x="9438980" y="6417698"/>
              <a:ext cx="2684680" cy="338554"/>
            </a:xfrm>
            <a:prstGeom prst="rect">
              <a:avLst/>
            </a:prstGeom>
            <a:noFill/>
          </p:spPr>
          <p:txBody>
            <a:bodyPr wrap="square" rtlCol="0">
              <a:spAutoFit/>
            </a:bodyPr>
            <a:lstStyle/>
            <a:p>
              <a:r>
                <a:rPr lang="en-US" sz="800" dirty="0"/>
                <a:t>http://</a:t>
              </a:r>
              <a:r>
                <a:rPr lang="en-US" sz="800" dirty="0" err="1"/>
                <a:t>mathcenter.oxford.emory.edu</a:t>
              </a:r>
              <a:r>
                <a:rPr lang="en-US" sz="800" dirty="0"/>
                <a:t>/site/math117/</a:t>
              </a:r>
              <a:r>
                <a:rPr lang="en-US" sz="800" dirty="0" err="1"/>
                <a:t>shapeCenterAndSpread</a:t>
              </a:r>
              <a:r>
                <a:rPr lang="en-US" sz="800" dirty="0"/>
                <a:t>/</a:t>
              </a:r>
            </a:p>
          </p:txBody>
        </p:sp>
        <p:sp>
          <p:nvSpPr>
            <p:cNvPr id="4" name="TextBox 3">
              <a:extLst>
                <a:ext uri="{FF2B5EF4-FFF2-40B4-BE49-F238E27FC236}">
                  <a16:creationId xmlns:a16="http://schemas.microsoft.com/office/drawing/2014/main" id="{448C58C2-E871-EEE2-7440-5932ED7AC2C7}"/>
                </a:ext>
              </a:extLst>
            </p:cNvPr>
            <p:cNvSpPr txBox="1"/>
            <p:nvPr/>
          </p:nvSpPr>
          <p:spPr>
            <a:xfrm>
              <a:off x="8487746" y="3869170"/>
              <a:ext cx="3131627" cy="1477328"/>
            </a:xfrm>
            <a:prstGeom prst="rect">
              <a:avLst/>
            </a:prstGeom>
            <a:noFill/>
          </p:spPr>
          <p:txBody>
            <a:bodyPr wrap="none" rtlCol="0">
              <a:spAutoFit/>
            </a:bodyPr>
            <a:lstStyle/>
            <a:p>
              <a:r>
                <a:rPr lang="en" u="sng" dirty="0"/>
                <a:t>Another shape</a:t>
              </a:r>
            </a:p>
            <a:p>
              <a:endParaRPr lang="en" u="sng" dirty="0"/>
            </a:p>
            <a:p>
              <a:r>
                <a:rPr lang="en" dirty="0"/>
                <a:t>Uniform</a:t>
              </a:r>
            </a:p>
            <a:p>
              <a:pPr marL="285750" indent="-285750">
                <a:buFont typeface="Arial" panose="020B0604020202020204" pitchFamily="34" charset="0"/>
                <a:buChar char="•"/>
              </a:pPr>
              <a:r>
                <a:rPr lang="en" dirty="0"/>
                <a:t>Roughly </a:t>
              </a:r>
              <a:r>
                <a:rPr lang="en" b="1" dirty="0"/>
                <a:t>same</a:t>
              </a:r>
              <a:r>
                <a:rPr lang="en" dirty="0"/>
                <a:t> height across.</a:t>
              </a:r>
            </a:p>
            <a:p>
              <a:endParaRPr lang="en-US" dirty="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F983925-D84B-AC4F-A3CF-DDC343456792}"/>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LCQ: </a:t>
            </a:r>
            <a:r>
              <a:rPr lang="en-US" sz="3200" dirty="0"/>
              <a:t>Measures of Shape</a:t>
            </a:r>
            <a:endParaRPr lang="en-US" dirty="0"/>
          </a:p>
        </p:txBody>
      </p:sp>
      <p:sp>
        <p:nvSpPr>
          <p:cNvPr id="6" name="TextBox 5">
            <a:extLst>
              <a:ext uri="{FF2B5EF4-FFF2-40B4-BE49-F238E27FC236}">
                <a16:creationId xmlns:a16="http://schemas.microsoft.com/office/drawing/2014/main" id="{D17D09D2-FA54-1E4E-B947-7EBF3EAB3FA6}"/>
              </a:ext>
            </a:extLst>
          </p:cNvPr>
          <p:cNvSpPr txBox="1"/>
          <p:nvPr/>
        </p:nvSpPr>
        <p:spPr>
          <a:xfrm>
            <a:off x="7295219" y="6149293"/>
            <a:ext cx="3688830" cy="261610"/>
          </a:xfrm>
          <a:prstGeom prst="rect">
            <a:avLst/>
          </a:prstGeom>
          <a:noFill/>
        </p:spPr>
        <p:txBody>
          <a:bodyPr wrap="none" rtlCol="0">
            <a:spAutoFit/>
          </a:bodyPr>
          <a:lstStyle/>
          <a:p>
            <a:r>
              <a:rPr lang="en-US" sz="1100" dirty="0"/>
              <a:t>https://</a:t>
            </a:r>
            <a:r>
              <a:rPr lang="en-US" sz="1100" dirty="0" err="1"/>
              <a:t>chartio.com</a:t>
            </a:r>
            <a:r>
              <a:rPr lang="en-US" sz="1100" dirty="0"/>
              <a:t>/learn/charts/histogram-complete-guide/</a:t>
            </a:r>
          </a:p>
        </p:txBody>
      </p:sp>
      <p:sp>
        <p:nvSpPr>
          <p:cNvPr id="9" name="TextBox 8">
            <a:extLst>
              <a:ext uri="{FF2B5EF4-FFF2-40B4-BE49-F238E27FC236}">
                <a16:creationId xmlns:a16="http://schemas.microsoft.com/office/drawing/2014/main" id="{DB520391-9556-5945-A3CB-E9EC6542C04C}"/>
              </a:ext>
            </a:extLst>
          </p:cNvPr>
          <p:cNvSpPr txBox="1"/>
          <p:nvPr/>
        </p:nvSpPr>
        <p:spPr>
          <a:xfrm>
            <a:off x="398261" y="1264165"/>
            <a:ext cx="5323060" cy="369332"/>
          </a:xfrm>
          <a:prstGeom prst="rect">
            <a:avLst/>
          </a:prstGeom>
          <a:noFill/>
        </p:spPr>
        <p:txBody>
          <a:bodyPr wrap="none" rtlCol="0">
            <a:spAutoFit/>
          </a:bodyPr>
          <a:lstStyle/>
          <a:p>
            <a:r>
              <a:rPr lang="en-US" b="1" dirty="0"/>
              <a:t>Describe the SHAPE and MODALITY of each histogram</a:t>
            </a:r>
          </a:p>
        </p:txBody>
      </p:sp>
      <p:pic>
        <p:nvPicPr>
          <p:cNvPr id="11" name="Picture 10">
            <a:extLst>
              <a:ext uri="{FF2B5EF4-FFF2-40B4-BE49-F238E27FC236}">
                <a16:creationId xmlns:a16="http://schemas.microsoft.com/office/drawing/2014/main" id="{D61D8D2A-5561-8D41-9DD3-049A101DAC73}"/>
              </a:ext>
            </a:extLst>
          </p:cNvPr>
          <p:cNvPicPr>
            <a:picLocks noChangeAspect="1"/>
          </p:cNvPicPr>
          <p:nvPr/>
        </p:nvPicPr>
        <p:blipFill>
          <a:blip r:embed="rId2"/>
          <a:stretch>
            <a:fillRect/>
          </a:stretch>
        </p:blipFill>
        <p:spPr>
          <a:xfrm>
            <a:off x="5139927" y="2186511"/>
            <a:ext cx="6682698" cy="3761601"/>
          </a:xfrm>
          <a:prstGeom prst="rect">
            <a:avLst/>
          </a:prstGeom>
        </p:spPr>
      </p:pic>
      <p:sp>
        <p:nvSpPr>
          <p:cNvPr id="19" name="TextBox 18">
            <a:extLst>
              <a:ext uri="{FF2B5EF4-FFF2-40B4-BE49-F238E27FC236}">
                <a16:creationId xmlns:a16="http://schemas.microsoft.com/office/drawing/2014/main" id="{0C3FACA5-3E1F-C252-C014-C95D56C8F4EA}"/>
              </a:ext>
            </a:extLst>
          </p:cNvPr>
          <p:cNvSpPr txBox="1"/>
          <p:nvPr/>
        </p:nvSpPr>
        <p:spPr>
          <a:xfrm>
            <a:off x="1173707" y="2947916"/>
            <a:ext cx="377026" cy="1754326"/>
          </a:xfrm>
          <a:prstGeom prst="rect">
            <a:avLst/>
          </a:prstGeom>
          <a:noFill/>
        </p:spPr>
        <p:txBody>
          <a:bodyPr wrap="none" rtlCol="0">
            <a:spAutoFit/>
          </a:bodyPr>
          <a:lstStyle/>
          <a:p>
            <a:r>
              <a:rPr lang="en-US" dirty="0"/>
              <a:t>a)</a:t>
            </a:r>
          </a:p>
          <a:p>
            <a:r>
              <a:rPr lang="en-US" dirty="0"/>
              <a:t>b)</a:t>
            </a:r>
          </a:p>
          <a:p>
            <a:r>
              <a:rPr lang="en-US" dirty="0"/>
              <a:t>c)</a:t>
            </a:r>
          </a:p>
          <a:p>
            <a:r>
              <a:rPr lang="en-US" dirty="0"/>
              <a:t>d)</a:t>
            </a:r>
          </a:p>
          <a:p>
            <a:r>
              <a:rPr lang="en-US" dirty="0"/>
              <a:t>e)</a:t>
            </a:r>
          </a:p>
          <a:p>
            <a:r>
              <a:rPr lang="en-US" dirty="0"/>
              <a:t>f)</a:t>
            </a:r>
          </a:p>
        </p:txBody>
      </p:sp>
    </p:spTree>
    <p:extLst>
      <p:ext uri="{BB962C8B-B14F-4D97-AF65-F5344CB8AC3E}">
        <p14:creationId xmlns:p14="http://schemas.microsoft.com/office/powerpoint/2010/main" val="72208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F983925-D84B-AC4F-A3CF-DDC343456792}"/>
              </a:ext>
            </a:extLst>
          </p:cNvPr>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t>LCQ: </a:t>
            </a:r>
            <a:r>
              <a:rPr lang="en-US" sz="3200" dirty="0"/>
              <a:t>Measures of Shape</a:t>
            </a:r>
            <a:endParaRPr lang="en-US" dirty="0"/>
          </a:p>
        </p:txBody>
      </p:sp>
      <p:sp>
        <p:nvSpPr>
          <p:cNvPr id="6" name="TextBox 5">
            <a:extLst>
              <a:ext uri="{FF2B5EF4-FFF2-40B4-BE49-F238E27FC236}">
                <a16:creationId xmlns:a16="http://schemas.microsoft.com/office/drawing/2014/main" id="{D17D09D2-FA54-1E4E-B947-7EBF3EAB3FA6}"/>
              </a:ext>
            </a:extLst>
          </p:cNvPr>
          <p:cNvSpPr txBox="1"/>
          <p:nvPr/>
        </p:nvSpPr>
        <p:spPr>
          <a:xfrm>
            <a:off x="7295219" y="6149293"/>
            <a:ext cx="3688830" cy="261610"/>
          </a:xfrm>
          <a:prstGeom prst="rect">
            <a:avLst/>
          </a:prstGeom>
          <a:noFill/>
        </p:spPr>
        <p:txBody>
          <a:bodyPr wrap="none" rtlCol="0">
            <a:spAutoFit/>
          </a:bodyPr>
          <a:lstStyle/>
          <a:p>
            <a:r>
              <a:rPr lang="en-US" sz="1100" dirty="0"/>
              <a:t>https://</a:t>
            </a:r>
            <a:r>
              <a:rPr lang="en-US" sz="1100" dirty="0" err="1"/>
              <a:t>chartio.com</a:t>
            </a:r>
            <a:r>
              <a:rPr lang="en-US" sz="1100" dirty="0"/>
              <a:t>/learn/charts/histogram-complete-guide/</a:t>
            </a:r>
          </a:p>
        </p:txBody>
      </p:sp>
      <p:sp>
        <p:nvSpPr>
          <p:cNvPr id="9" name="TextBox 8">
            <a:extLst>
              <a:ext uri="{FF2B5EF4-FFF2-40B4-BE49-F238E27FC236}">
                <a16:creationId xmlns:a16="http://schemas.microsoft.com/office/drawing/2014/main" id="{DB520391-9556-5945-A3CB-E9EC6542C04C}"/>
              </a:ext>
            </a:extLst>
          </p:cNvPr>
          <p:cNvSpPr txBox="1"/>
          <p:nvPr/>
        </p:nvSpPr>
        <p:spPr>
          <a:xfrm>
            <a:off x="398261" y="1264165"/>
            <a:ext cx="5323060" cy="369332"/>
          </a:xfrm>
          <a:prstGeom prst="rect">
            <a:avLst/>
          </a:prstGeom>
          <a:noFill/>
        </p:spPr>
        <p:txBody>
          <a:bodyPr wrap="none" rtlCol="0">
            <a:spAutoFit/>
          </a:bodyPr>
          <a:lstStyle/>
          <a:p>
            <a:r>
              <a:rPr lang="en-US" b="1" dirty="0"/>
              <a:t>Describe the SHAPE and MODALITY of each histogram</a:t>
            </a:r>
          </a:p>
        </p:txBody>
      </p:sp>
      <p:sp>
        <p:nvSpPr>
          <p:cNvPr id="3" name="TextBox 2">
            <a:extLst>
              <a:ext uri="{FF2B5EF4-FFF2-40B4-BE49-F238E27FC236}">
                <a16:creationId xmlns:a16="http://schemas.microsoft.com/office/drawing/2014/main" id="{4D9C94C6-CEF3-1E43-BE6A-FD32691829C3}"/>
              </a:ext>
            </a:extLst>
          </p:cNvPr>
          <p:cNvSpPr txBox="1"/>
          <p:nvPr/>
        </p:nvSpPr>
        <p:spPr>
          <a:xfrm>
            <a:off x="260007" y="2993002"/>
            <a:ext cx="6027022" cy="2031325"/>
          </a:xfrm>
          <a:prstGeom prst="rect">
            <a:avLst/>
          </a:prstGeom>
          <a:noFill/>
        </p:spPr>
        <p:txBody>
          <a:bodyPr wrap="square" rtlCol="0">
            <a:spAutoFit/>
          </a:bodyPr>
          <a:lstStyle/>
          <a:p>
            <a:r>
              <a:rPr lang="en-US" i="1" dirty="0">
                <a:solidFill>
                  <a:srgbClr val="FF0000"/>
                </a:solidFill>
              </a:rPr>
              <a:t>a) Symmetric and unimodal </a:t>
            </a:r>
          </a:p>
          <a:p>
            <a:r>
              <a:rPr lang="en-US" i="1" dirty="0">
                <a:solidFill>
                  <a:srgbClr val="FF0000"/>
                </a:solidFill>
              </a:rPr>
              <a:t>b) Negative (left) skew and unimodal</a:t>
            </a:r>
          </a:p>
          <a:p>
            <a:r>
              <a:rPr lang="en-US" i="1" dirty="0">
                <a:solidFill>
                  <a:srgbClr val="FF0000"/>
                </a:solidFill>
              </a:rPr>
              <a:t>c) Right skewed (positive) and unimodal</a:t>
            </a:r>
          </a:p>
          <a:p>
            <a:r>
              <a:rPr lang="en-US" i="1" dirty="0">
                <a:solidFill>
                  <a:srgbClr val="FF0000"/>
                </a:solidFill>
              </a:rPr>
              <a:t>d) Roughly uniform (implies symmetric); can’t say anything about the modality </a:t>
            </a:r>
          </a:p>
          <a:p>
            <a:r>
              <a:rPr lang="en-US" i="1" dirty="0">
                <a:solidFill>
                  <a:srgbClr val="FF0000"/>
                </a:solidFill>
              </a:rPr>
              <a:t>e) Not symmetric and bimodal</a:t>
            </a:r>
          </a:p>
          <a:p>
            <a:r>
              <a:rPr lang="en-US" i="1" dirty="0">
                <a:solidFill>
                  <a:srgbClr val="FF0000"/>
                </a:solidFill>
              </a:rPr>
              <a:t>f) Non symmetric (maybe roughly symmetric) and multimodal</a:t>
            </a:r>
          </a:p>
        </p:txBody>
      </p:sp>
      <p:grpSp>
        <p:nvGrpSpPr>
          <p:cNvPr id="15" name="Group 14">
            <a:extLst>
              <a:ext uri="{FF2B5EF4-FFF2-40B4-BE49-F238E27FC236}">
                <a16:creationId xmlns:a16="http://schemas.microsoft.com/office/drawing/2014/main" id="{F265D229-C930-F792-2B96-5107CEBEBAB7}"/>
              </a:ext>
            </a:extLst>
          </p:cNvPr>
          <p:cNvGrpSpPr/>
          <p:nvPr/>
        </p:nvGrpSpPr>
        <p:grpSpPr>
          <a:xfrm>
            <a:off x="6171555" y="1633497"/>
            <a:ext cx="6682698" cy="3875823"/>
            <a:chOff x="5139927" y="1871448"/>
            <a:chExt cx="6682698" cy="3875823"/>
          </a:xfrm>
        </p:grpSpPr>
        <p:pic>
          <p:nvPicPr>
            <p:cNvPr id="11" name="Picture 10">
              <a:extLst>
                <a:ext uri="{FF2B5EF4-FFF2-40B4-BE49-F238E27FC236}">
                  <a16:creationId xmlns:a16="http://schemas.microsoft.com/office/drawing/2014/main" id="{D61D8D2A-5561-8D41-9DD3-049A101DAC73}"/>
                </a:ext>
              </a:extLst>
            </p:cNvPr>
            <p:cNvPicPr>
              <a:picLocks noChangeAspect="1"/>
            </p:cNvPicPr>
            <p:nvPr/>
          </p:nvPicPr>
          <p:blipFill>
            <a:blip r:embed="rId2"/>
            <a:stretch>
              <a:fillRect/>
            </a:stretch>
          </p:blipFill>
          <p:spPr>
            <a:xfrm>
              <a:off x="5139927" y="1871448"/>
              <a:ext cx="6682698" cy="3761601"/>
            </a:xfrm>
            <a:prstGeom prst="rect">
              <a:avLst/>
            </a:prstGeom>
          </p:spPr>
        </p:pic>
        <p:grpSp>
          <p:nvGrpSpPr>
            <p:cNvPr id="10" name="Group 9">
              <a:extLst>
                <a:ext uri="{FF2B5EF4-FFF2-40B4-BE49-F238E27FC236}">
                  <a16:creationId xmlns:a16="http://schemas.microsoft.com/office/drawing/2014/main" id="{96EADEB8-2C4E-25EA-08E7-C113E0E082A6}"/>
                </a:ext>
              </a:extLst>
            </p:cNvPr>
            <p:cNvGrpSpPr/>
            <p:nvPr/>
          </p:nvGrpSpPr>
          <p:grpSpPr>
            <a:xfrm>
              <a:off x="5409854" y="2186511"/>
              <a:ext cx="5596200" cy="3560760"/>
              <a:chOff x="5409854" y="2186511"/>
              <a:chExt cx="5596200" cy="35607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4ED6A2B-192A-A08F-A7BD-A7B33308BB7E}"/>
                      </a:ext>
                    </a:extLst>
                  </p14:cNvPr>
                  <p14:cNvContentPartPr/>
                  <p14:nvPr/>
                </p14:nvContentPartPr>
                <p14:xfrm>
                  <a:off x="5417414" y="2206671"/>
                  <a:ext cx="1710720" cy="1393920"/>
                </p14:xfrm>
              </p:contentPart>
            </mc:Choice>
            <mc:Fallback xmlns="">
              <p:pic>
                <p:nvPicPr>
                  <p:cNvPr id="4" name="Ink 3">
                    <a:extLst>
                      <a:ext uri="{FF2B5EF4-FFF2-40B4-BE49-F238E27FC236}">
                        <a16:creationId xmlns:a16="http://schemas.microsoft.com/office/drawing/2014/main" id="{E4ED6A2B-192A-A08F-A7BD-A7B33308BB7E}"/>
                      </a:ext>
                    </a:extLst>
                  </p:cNvPr>
                  <p:cNvPicPr/>
                  <p:nvPr/>
                </p:nvPicPr>
                <p:blipFill>
                  <a:blip r:embed="rId4"/>
                  <a:stretch>
                    <a:fillRect/>
                  </a:stretch>
                </p:blipFill>
                <p:spPr>
                  <a:xfrm>
                    <a:off x="5408414" y="2197671"/>
                    <a:ext cx="1728360" cy="1411560"/>
                  </a:xfrm>
                  <a:prstGeom prst="rect">
                    <a:avLst/>
                  </a:prstGeom>
                </p:spPr>
              </p:pic>
            </mc:Fallback>
          </mc:AlternateContent>
          <p:grpSp>
            <p:nvGrpSpPr>
              <p:cNvPr id="13" name="Group 12">
                <a:extLst>
                  <a:ext uri="{FF2B5EF4-FFF2-40B4-BE49-F238E27FC236}">
                    <a16:creationId xmlns:a16="http://schemas.microsoft.com/office/drawing/2014/main" id="{3349AACF-4115-49F3-B621-1721668DADB5}"/>
                  </a:ext>
                </a:extLst>
              </p:cNvPr>
              <p:cNvGrpSpPr/>
              <p:nvPr/>
            </p:nvGrpSpPr>
            <p:grpSpPr>
              <a:xfrm>
                <a:off x="7465814" y="2186511"/>
                <a:ext cx="3540240" cy="1644840"/>
                <a:chOff x="7465814" y="2186511"/>
                <a:chExt cx="3540240" cy="164484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2C0CA4C2-87E9-59A6-43DB-5C5B125A6315}"/>
                        </a:ext>
                      </a:extLst>
                    </p14:cNvPr>
                    <p14:cNvContentPartPr/>
                    <p14:nvPr/>
                  </p14:nvContentPartPr>
                  <p14:xfrm>
                    <a:off x="7525574" y="2186511"/>
                    <a:ext cx="1591560" cy="1470960"/>
                  </p14:xfrm>
                </p:contentPart>
              </mc:Choice>
              <mc:Fallback xmlns="">
                <p:pic>
                  <p:nvPicPr>
                    <p:cNvPr id="7" name="Ink 6">
                      <a:extLst>
                        <a:ext uri="{FF2B5EF4-FFF2-40B4-BE49-F238E27FC236}">
                          <a16:creationId xmlns:a16="http://schemas.microsoft.com/office/drawing/2014/main" id="{2C0CA4C2-87E9-59A6-43DB-5C5B125A6315}"/>
                        </a:ext>
                      </a:extLst>
                    </p:cNvPr>
                    <p:cNvPicPr/>
                    <p:nvPr/>
                  </p:nvPicPr>
                  <p:blipFill>
                    <a:blip r:embed="rId6"/>
                    <a:stretch>
                      <a:fillRect/>
                    </a:stretch>
                  </p:blipFill>
                  <p:spPr>
                    <a:xfrm>
                      <a:off x="7516574" y="2177511"/>
                      <a:ext cx="1609200" cy="148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51EB1FD-5031-C9D5-AC7B-01969B72F7DB}"/>
                        </a:ext>
                      </a:extLst>
                    </p14:cNvPr>
                    <p14:cNvContentPartPr/>
                    <p14:nvPr/>
                  </p14:nvContentPartPr>
                  <p14:xfrm>
                    <a:off x="7465814" y="3134391"/>
                    <a:ext cx="1148040" cy="696960"/>
                  </p14:xfrm>
                </p:contentPart>
              </mc:Choice>
              <mc:Fallback xmlns="">
                <p:pic>
                  <p:nvPicPr>
                    <p:cNvPr id="8" name="Ink 7">
                      <a:extLst>
                        <a:ext uri="{FF2B5EF4-FFF2-40B4-BE49-F238E27FC236}">
                          <a16:creationId xmlns:a16="http://schemas.microsoft.com/office/drawing/2014/main" id="{151EB1FD-5031-C9D5-AC7B-01969B72F7DB}"/>
                        </a:ext>
                      </a:extLst>
                    </p:cNvPr>
                    <p:cNvPicPr/>
                    <p:nvPr/>
                  </p:nvPicPr>
                  <p:blipFill>
                    <a:blip r:embed="rId8"/>
                    <a:stretch>
                      <a:fillRect/>
                    </a:stretch>
                  </p:blipFill>
                  <p:spPr>
                    <a:xfrm>
                      <a:off x="7456814" y="3125386"/>
                      <a:ext cx="1165680" cy="71460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C9751592-B356-F73C-9B4E-61EDB75B83E8}"/>
                        </a:ext>
                      </a:extLst>
                    </p14:cNvPr>
                    <p14:cNvContentPartPr/>
                    <p14:nvPr/>
                  </p14:nvContentPartPr>
                  <p14:xfrm>
                    <a:off x="9680534" y="2254911"/>
                    <a:ext cx="1325520" cy="1335600"/>
                  </p14:xfrm>
                </p:contentPart>
              </mc:Choice>
              <mc:Fallback xmlns="">
                <p:pic>
                  <p:nvPicPr>
                    <p:cNvPr id="12" name="Ink 11">
                      <a:extLst>
                        <a:ext uri="{FF2B5EF4-FFF2-40B4-BE49-F238E27FC236}">
                          <a16:creationId xmlns:a16="http://schemas.microsoft.com/office/drawing/2014/main" id="{C9751592-B356-F73C-9B4E-61EDB75B83E8}"/>
                        </a:ext>
                      </a:extLst>
                    </p:cNvPr>
                    <p:cNvPicPr/>
                    <p:nvPr/>
                  </p:nvPicPr>
                  <p:blipFill>
                    <a:blip r:embed="rId10"/>
                    <a:stretch>
                      <a:fillRect/>
                    </a:stretch>
                  </p:blipFill>
                  <p:spPr>
                    <a:xfrm>
                      <a:off x="9671534" y="2245911"/>
                      <a:ext cx="1343160" cy="135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4343B49-6E7F-7081-3DEB-E8C477D0832E}"/>
                      </a:ext>
                    </a:extLst>
                  </p14:cNvPr>
                  <p14:cNvContentPartPr/>
                  <p14:nvPr/>
                </p14:nvContentPartPr>
                <p14:xfrm>
                  <a:off x="5409854" y="4250751"/>
                  <a:ext cx="1656360" cy="70560"/>
                </p14:xfrm>
              </p:contentPart>
            </mc:Choice>
            <mc:Fallback xmlns="">
              <p:pic>
                <p:nvPicPr>
                  <p:cNvPr id="14" name="Ink 13">
                    <a:extLst>
                      <a:ext uri="{FF2B5EF4-FFF2-40B4-BE49-F238E27FC236}">
                        <a16:creationId xmlns:a16="http://schemas.microsoft.com/office/drawing/2014/main" id="{34343B49-6E7F-7081-3DEB-E8C477D0832E}"/>
                      </a:ext>
                    </a:extLst>
                  </p:cNvPr>
                  <p:cNvPicPr/>
                  <p:nvPr/>
                </p:nvPicPr>
                <p:blipFill>
                  <a:blip r:embed="rId12"/>
                  <a:stretch>
                    <a:fillRect/>
                  </a:stretch>
                </p:blipFill>
                <p:spPr>
                  <a:xfrm>
                    <a:off x="5400854" y="4241751"/>
                    <a:ext cx="1674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BFDC0E07-508A-E2C5-4760-3BEBB2D4D5F3}"/>
                      </a:ext>
                    </a:extLst>
                  </p14:cNvPr>
                  <p14:cNvContentPartPr/>
                  <p14:nvPr/>
                </p14:nvContentPartPr>
                <p14:xfrm>
                  <a:off x="7728974" y="4214391"/>
                  <a:ext cx="1668240" cy="977040"/>
                </p14:xfrm>
              </p:contentPart>
            </mc:Choice>
            <mc:Fallback xmlns="">
              <p:pic>
                <p:nvPicPr>
                  <p:cNvPr id="17" name="Ink 16">
                    <a:extLst>
                      <a:ext uri="{FF2B5EF4-FFF2-40B4-BE49-F238E27FC236}">
                        <a16:creationId xmlns:a16="http://schemas.microsoft.com/office/drawing/2014/main" id="{BFDC0E07-508A-E2C5-4760-3BEBB2D4D5F3}"/>
                      </a:ext>
                    </a:extLst>
                  </p:cNvPr>
                  <p:cNvPicPr/>
                  <p:nvPr/>
                </p:nvPicPr>
                <p:blipFill>
                  <a:blip r:embed="rId14"/>
                  <a:stretch>
                    <a:fillRect/>
                  </a:stretch>
                </p:blipFill>
                <p:spPr>
                  <a:xfrm>
                    <a:off x="7719974" y="4205394"/>
                    <a:ext cx="1685880" cy="99467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1392FF1-D45F-5DDC-D162-1EBE143635DD}"/>
                      </a:ext>
                    </a:extLst>
                  </p14:cNvPr>
                  <p14:cNvContentPartPr/>
                  <p14:nvPr/>
                </p14:nvContentPartPr>
                <p14:xfrm>
                  <a:off x="10623374" y="4154271"/>
                  <a:ext cx="116640" cy="1593000"/>
                </p14:xfrm>
              </p:contentPart>
            </mc:Choice>
            <mc:Fallback xmlns="">
              <p:pic>
                <p:nvPicPr>
                  <p:cNvPr id="18" name="Ink 17">
                    <a:extLst>
                      <a:ext uri="{FF2B5EF4-FFF2-40B4-BE49-F238E27FC236}">
                        <a16:creationId xmlns:a16="http://schemas.microsoft.com/office/drawing/2014/main" id="{71392FF1-D45F-5DDC-D162-1EBE143635DD}"/>
                      </a:ext>
                    </a:extLst>
                  </p:cNvPr>
                  <p:cNvPicPr/>
                  <p:nvPr/>
                </p:nvPicPr>
                <p:blipFill>
                  <a:blip r:embed="rId16"/>
                  <a:stretch>
                    <a:fillRect/>
                  </a:stretch>
                </p:blipFill>
                <p:spPr>
                  <a:xfrm>
                    <a:off x="10614402" y="4145271"/>
                    <a:ext cx="134226" cy="1610640"/>
                  </a:xfrm>
                  <a:prstGeom prst="rect">
                    <a:avLst/>
                  </a:prstGeom>
                </p:spPr>
              </p:pic>
            </mc:Fallback>
          </mc:AlternateContent>
        </p:grpSp>
      </p:grpSp>
    </p:spTree>
    <p:extLst>
      <p:ext uri="{BB962C8B-B14F-4D97-AF65-F5344CB8AC3E}">
        <p14:creationId xmlns:p14="http://schemas.microsoft.com/office/powerpoint/2010/main" val="4235785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a:spLocks noGrp="1"/>
          </p:cNvSpPr>
          <p:nvPr>
            <p:ph type="title"/>
          </p:nvPr>
        </p:nvSpPr>
        <p:spPr>
          <a:xfrm>
            <a:off x="375334" y="297650"/>
            <a:ext cx="11360800" cy="763600"/>
          </a:xfrm>
          <a:prstGeom prst="rect">
            <a:avLst/>
          </a:prstGeom>
        </p:spPr>
        <p:txBody>
          <a:bodyPr spcFirstLastPara="1" vert="horz" wrap="square" lIns="121900" tIns="121900" rIns="121900" bIns="121900" rtlCol="0" anchor="t" anchorCtr="0">
            <a:noAutofit/>
          </a:bodyPr>
          <a:lstStyle/>
          <a:p>
            <a:r>
              <a:rPr lang="en" dirty="0"/>
              <a:t>Overall Example</a:t>
            </a:r>
            <a:endParaRPr dirty="0"/>
          </a:p>
        </p:txBody>
      </p:sp>
      <p:sp>
        <p:nvSpPr>
          <p:cNvPr id="313" name="Google Shape;313;p51"/>
          <p:cNvSpPr txBox="1">
            <a:spLocks noGrp="1"/>
          </p:cNvSpPr>
          <p:nvPr>
            <p:ph type="body" idx="1"/>
          </p:nvPr>
        </p:nvSpPr>
        <p:spPr>
          <a:xfrm>
            <a:off x="375334" y="1130175"/>
            <a:ext cx="7397066" cy="4555200"/>
          </a:xfrm>
          <a:prstGeom prst="rect">
            <a:avLst/>
          </a:prstGeom>
        </p:spPr>
        <p:txBody>
          <a:bodyPr spcFirstLastPara="1" vert="horz" wrap="square" lIns="121900" tIns="121900" rIns="121900" bIns="121900" rtlCol="0" anchor="t" anchorCtr="0">
            <a:noAutofit/>
          </a:bodyPr>
          <a:lstStyle/>
          <a:p>
            <a:pPr marL="342900" indent="-342900"/>
            <a:r>
              <a:rPr lang="en" sz="2000" u="sng" dirty="0"/>
              <a:t>Setup</a:t>
            </a:r>
            <a:r>
              <a:rPr lang="en" sz="2000" dirty="0"/>
              <a:t>: Penalty minutes per player during the 14-15 season for the Miami University RedHawks Ice Hockey Team are located in the table below as well as in the dataset “2014 </a:t>
            </a:r>
            <a:r>
              <a:rPr lang="en" sz="2000" dirty="0" err="1"/>
              <a:t>RedHawk</a:t>
            </a:r>
            <a:r>
              <a:rPr lang="en" sz="2000" dirty="0"/>
              <a:t> Hockey”.</a:t>
            </a:r>
          </a:p>
          <a:p>
            <a:pPr marL="342900" indent="-342900"/>
            <a:endParaRPr lang="en" sz="2000" dirty="0"/>
          </a:p>
          <a:p>
            <a:pPr marL="342900" indent="-342900"/>
            <a:r>
              <a:rPr lang="en" sz="2000" dirty="0"/>
              <a:t>Here are 3 different graphs to display the same info. </a:t>
            </a:r>
            <a:r>
              <a:rPr lang="en" sz="2000" i="1" dirty="0"/>
              <a:t>Notice what information you can get </a:t>
            </a:r>
            <a:r>
              <a:rPr lang="en-US" sz="2000" i="1" dirty="0"/>
              <a:t>(and what you can’t) </a:t>
            </a:r>
            <a:r>
              <a:rPr lang="en" sz="2000" i="1" dirty="0"/>
              <a:t>from each display.</a:t>
            </a:r>
            <a:endParaRPr i="1" dirty="0">
              <a:solidFill>
                <a:schemeClr val="accent5"/>
              </a:solidFill>
            </a:endParaRPr>
          </a:p>
        </p:txBody>
      </p:sp>
      <p:pic>
        <p:nvPicPr>
          <p:cNvPr id="7" name="Google Shape;278;p46">
            <a:extLst>
              <a:ext uri="{FF2B5EF4-FFF2-40B4-BE49-F238E27FC236}">
                <a16:creationId xmlns:a16="http://schemas.microsoft.com/office/drawing/2014/main" id="{38005212-0EAE-E346-8762-FCEB498AD326}"/>
              </a:ext>
            </a:extLst>
          </p:cNvPr>
          <p:cNvPicPr preferRelativeResize="0"/>
          <p:nvPr/>
        </p:nvPicPr>
        <p:blipFill>
          <a:blip r:embed="rId3">
            <a:alphaModFix/>
          </a:blip>
          <a:stretch>
            <a:fillRect/>
          </a:stretch>
        </p:blipFill>
        <p:spPr>
          <a:xfrm>
            <a:off x="784832" y="3231971"/>
            <a:ext cx="2621835" cy="3265550"/>
          </a:xfrm>
          <a:prstGeom prst="rect">
            <a:avLst/>
          </a:prstGeom>
          <a:noFill/>
          <a:ln>
            <a:noFill/>
          </a:ln>
        </p:spPr>
      </p:pic>
      <p:sp>
        <p:nvSpPr>
          <p:cNvPr id="2" name="TextBox 1">
            <a:extLst>
              <a:ext uri="{FF2B5EF4-FFF2-40B4-BE49-F238E27FC236}">
                <a16:creationId xmlns:a16="http://schemas.microsoft.com/office/drawing/2014/main" id="{37EFB555-E8D1-084A-8976-146BFE05D861}"/>
              </a:ext>
            </a:extLst>
          </p:cNvPr>
          <p:cNvSpPr txBox="1"/>
          <p:nvPr/>
        </p:nvSpPr>
        <p:spPr>
          <a:xfrm>
            <a:off x="5553745" y="4878092"/>
            <a:ext cx="5971624" cy="2031325"/>
          </a:xfrm>
          <a:prstGeom prst="rect">
            <a:avLst/>
          </a:prstGeom>
          <a:noFill/>
        </p:spPr>
        <p:txBody>
          <a:bodyPr wrap="square" rtlCol="0">
            <a:spAutoFit/>
          </a:bodyPr>
          <a:lstStyle/>
          <a:p>
            <a:pPr marL="285750" indent="-285750">
              <a:buFont typeface="Arial" panose="020B0604020202020204" pitchFamily="34" charset="0"/>
              <a:buChar char="•"/>
            </a:pPr>
            <a:r>
              <a:rPr lang="en-US" i="1" dirty="0">
                <a:solidFill>
                  <a:srgbClr val="FF0000"/>
                </a:solidFill>
              </a:rPr>
              <a:t>All display shape (right skewed) and modality (unimodal)</a:t>
            </a:r>
          </a:p>
          <a:p>
            <a:pPr marL="285750" indent="-285750">
              <a:buFont typeface="Arial" panose="020B0604020202020204" pitchFamily="34" charset="0"/>
              <a:buChar char="•"/>
            </a:pPr>
            <a:r>
              <a:rPr lang="en-US" i="1" dirty="0">
                <a:solidFill>
                  <a:srgbClr val="FF0000"/>
                </a:solidFill>
              </a:rPr>
              <a:t>Histogram only shows mode as 0 – 20, whereas </a:t>
            </a:r>
            <a:r>
              <a:rPr lang="en-US" i="1" dirty="0" err="1">
                <a:solidFill>
                  <a:srgbClr val="FF0000"/>
                </a:solidFill>
              </a:rPr>
              <a:t>stemplot</a:t>
            </a:r>
            <a:r>
              <a:rPr lang="en-US" i="1" dirty="0">
                <a:solidFill>
                  <a:srgbClr val="FF0000"/>
                </a:solidFill>
              </a:rPr>
              <a:t> and </a:t>
            </a:r>
            <a:r>
              <a:rPr lang="en-US" i="1" dirty="0" err="1">
                <a:solidFill>
                  <a:srgbClr val="FF0000"/>
                </a:solidFill>
              </a:rPr>
              <a:t>dotplot</a:t>
            </a:r>
            <a:r>
              <a:rPr lang="en-US" i="1" dirty="0">
                <a:solidFill>
                  <a:srgbClr val="FF0000"/>
                </a:solidFill>
              </a:rPr>
              <a:t> show its really just 0 – 5 or 0 (most exact)</a:t>
            </a:r>
          </a:p>
          <a:p>
            <a:pPr marL="285750" indent="-285750">
              <a:buFont typeface="Arial" panose="020B0604020202020204" pitchFamily="34" charset="0"/>
              <a:buChar char="•"/>
            </a:pPr>
            <a:r>
              <a:rPr lang="en-US" i="1" dirty="0">
                <a:solidFill>
                  <a:srgbClr val="FF0000"/>
                </a:solidFill>
              </a:rPr>
              <a:t>All show outliers, but with histogram we only know the range of the outlier (80 – 100), whereas </a:t>
            </a:r>
            <a:r>
              <a:rPr lang="en-US" i="1" dirty="0" err="1">
                <a:solidFill>
                  <a:srgbClr val="FF0000"/>
                </a:solidFill>
              </a:rPr>
              <a:t>stemplot</a:t>
            </a:r>
            <a:r>
              <a:rPr lang="en-US" i="1" dirty="0">
                <a:solidFill>
                  <a:srgbClr val="FF0000"/>
                </a:solidFill>
              </a:rPr>
              <a:t> and ~ dot plot shows us it is 99</a:t>
            </a:r>
          </a:p>
          <a:p>
            <a:pPr marL="285750" indent="-285750">
              <a:buFont typeface="Arial" panose="020B0604020202020204" pitchFamily="34" charset="0"/>
              <a:buChar char="•"/>
            </a:pPr>
            <a:r>
              <a:rPr lang="en-US" i="1" dirty="0" err="1">
                <a:solidFill>
                  <a:srgbClr val="FF0000"/>
                </a:solidFill>
              </a:rPr>
              <a:t>Stemplot</a:t>
            </a:r>
            <a:r>
              <a:rPr lang="en-US" i="1" dirty="0">
                <a:solidFill>
                  <a:srgbClr val="FF0000"/>
                </a:solidFill>
              </a:rPr>
              <a:t> and ~ </a:t>
            </a:r>
            <a:r>
              <a:rPr lang="en-US" i="1" dirty="0" err="1">
                <a:solidFill>
                  <a:srgbClr val="FF0000"/>
                </a:solidFill>
              </a:rPr>
              <a:t>dotplot</a:t>
            </a:r>
            <a:r>
              <a:rPr lang="en-US" i="1" dirty="0">
                <a:solidFill>
                  <a:srgbClr val="FF0000"/>
                </a:solidFill>
              </a:rPr>
              <a:t> show all values</a:t>
            </a:r>
          </a:p>
        </p:txBody>
      </p:sp>
      <p:pic>
        <p:nvPicPr>
          <p:cNvPr id="8" name="Google Shape;316;p51">
            <a:extLst>
              <a:ext uri="{FF2B5EF4-FFF2-40B4-BE49-F238E27FC236}">
                <a16:creationId xmlns:a16="http://schemas.microsoft.com/office/drawing/2014/main" id="{79FF9DB3-65D7-4462-0067-6B8B686B0C44}"/>
              </a:ext>
            </a:extLst>
          </p:cNvPr>
          <p:cNvPicPr preferRelativeResize="0"/>
          <p:nvPr/>
        </p:nvPicPr>
        <p:blipFill>
          <a:blip r:embed="rId4">
            <a:alphaModFix/>
          </a:blip>
          <a:stretch>
            <a:fillRect/>
          </a:stretch>
        </p:blipFill>
        <p:spPr>
          <a:xfrm>
            <a:off x="3944215" y="2882900"/>
            <a:ext cx="5971624" cy="1853742"/>
          </a:xfrm>
          <a:prstGeom prst="rect">
            <a:avLst/>
          </a:prstGeom>
          <a:noFill/>
          <a:ln>
            <a:noFill/>
          </a:ln>
        </p:spPr>
      </p:pic>
      <p:pic>
        <p:nvPicPr>
          <p:cNvPr id="315" name="Google Shape;315;p51"/>
          <p:cNvPicPr preferRelativeResize="0"/>
          <p:nvPr/>
        </p:nvPicPr>
        <p:blipFill>
          <a:blip r:embed="rId5">
            <a:alphaModFix/>
          </a:blip>
          <a:stretch>
            <a:fillRect/>
          </a:stretch>
        </p:blipFill>
        <p:spPr>
          <a:xfrm>
            <a:off x="8539557" y="474979"/>
            <a:ext cx="3115464" cy="2918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D33AD06-4FC3-EE40-B786-1FBB19359666}"/>
              </a:ext>
            </a:extLst>
          </p:cNvPr>
          <p:cNvSpPr txBox="1">
            <a:spLocks/>
          </p:cNvSpPr>
          <p:nvPr/>
        </p:nvSpPr>
        <p:spPr>
          <a:xfrm>
            <a:off x="524174" y="1389370"/>
            <a:ext cx="5457372" cy="48211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u="sng" dirty="0"/>
              <a:t>Time Series Plot</a:t>
            </a:r>
          </a:p>
          <a:p>
            <a:r>
              <a:rPr lang="en-US" sz="1600" dirty="0"/>
              <a:t>Displays </a:t>
            </a:r>
            <a:r>
              <a:rPr lang="en-US" sz="1600" u="sng" dirty="0"/>
              <a:t>changes</a:t>
            </a:r>
            <a:r>
              <a:rPr lang="en-US" sz="1600" dirty="0"/>
              <a:t> in a </a:t>
            </a:r>
            <a:r>
              <a:rPr lang="en-US" sz="1600" u="sng" dirty="0"/>
              <a:t>quantitative</a:t>
            </a:r>
            <a:r>
              <a:rPr lang="en-US" sz="1600" dirty="0"/>
              <a:t> variable </a:t>
            </a:r>
            <a:r>
              <a:rPr lang="en-US" sz="1600" u="sng" dirty="0"/>
              <a:t>over time</a:t>
            </a:r>
            <a:r>
              <a:rPr lang="en-US" sz="1600" dirty="0"/>
              <a:t> (aka </a:t>
            </a:r>
            <a:r>
              <a:rPr lang="en-US" sz="1600" b="1" dirty="0"/>
              <a:t>time series data</a:t>
            </a:r>
            <a:r>
              <a:rPr lang="en-US" sz="1600" dirty="0"/>
              <a:t>)</a:t>
            </a:r>
            <a:r>
              <a:rPr lang="en-US" sz="1600" b="1" dirty="0"/>
              <a:t>.</a:t>
            </a:r>
          </a:p>
          <a:p>
            <a:r>
              <a:rPr lang="en-US" sz="1600" u="sng" dirty="0"/>
              <a:t>Time values</a:t>
            </a:r>
            <a:r>
              <a:rPr lang="en-US" sz="1600" dirty="0"/>
              <a:t> on x-axis and values on y-axis.</a:t>
            </a:r>
            <a:endParaRPr lang="en-US" sz="1600" b="1" dirty="0"/>
          </a:p>
          <a:p>
            <a:pPr lvl="1"/>
            <a:r>
              <a:rPr lang="en-US" sz="1600" dirty="0"/>
              <a:t>Time is measured over equally spaced increments, e.g. days, months, years, etc.</a:t>
            </a:r>
          </a:p>
          <a:p>
            <a:pPr marL="457200" lvl="1" indent="0">
              <a:buNone/>
            </a:pPr>
            <a:endParaRPr lang="en-US" sz="1600" dirty="0"/>
          </a:p>
          <a:p>
            <a:r>
              <a:rPr lang="en-US" sz="1600" dirty="0"/>
              <a:t>Best way to see </a:t>
            </a:r>
            <a:r>
              <a:rPr lang="en-US" sz="1600" u="sng" dirty="0"/>
              <a:t>trends</a:t>
            </a:r>
            <a:r>
              <a:rPr lang="en-US" sz="1600" dirty="0"/>
              <a:t> (long-term upwards or downwards) </a:t>
            </a:r>
            <a:r>
              <a:rPr lang="en-US" sz="1600" u="sng" dirty="0"/>
              <a:t>over time</a:t>
            </a:r>
            <a:r>
              <a:rPr lang="en-US" sz="1600" dirty="0"/>
              <a:t>!</a:t>
            </a:r>
          </a:p>
          <a:p>
            <a:r>
              <a:rPr lang="en-US" sz="1600" dirty="0"/>
              <a:t>Also shows </a:t>
            </a:r>
            <a:r>
              <a:rPr lang="en-US" sz="1600" u="sng" dirty="0"/>
              <a:t>seasonal variation (cyclical pattern)</a:t>
            </a:r>
            <a:r>
              <a:rPr lang="en-US" sz="1600" dirty="0"/>
              <a:t>!</a:t>
            </a:r>
          </a:p>
          <a:p>
            <a:pPr lvl="1"/>
            <a:r>
              <a:rPr lang="en-US" sz="1600" dirty="0"/>
              <a:t>This can be interpreted as change over time that has a </a:t>
            </a:r>
            <a:r>
              <a:rPr lang="en-US" sz="1600" u="sng" dirty="0"/>
              <a:t>regular pattern</a:t>
            </a:r>
            <a:r>
              <a:rPr lang="en-US" sz="1600" dirty="0"/>
              <a:t> that </a:t>
            </a:r>
            <a:r>
              <a:rPr lang="en-US" sz="1600" u="sng" dirty="0"/>
              <a:t>repeats</a:t>
            </a:r>
            <a:r>
              <a:rPr lang="en-US" sz="1600" dirty="0"/>
              <a:t>.</a:t>
            </a:r>
          </a:p>
          <a:p>
            <a:pPr lvl="1"/>
            <a:r>
              <a:rPr lang="en-US" sz="1600" dirty="0"/>
              <a:t>Examples: Hourly temperatures, monthly gym enrollment</a:t>
            </a:r>
          </a:p>
          <a:p>
            <a:pPr marL="457200" lvl="1" indent="0">
              <a:buNone/>
            </a:pPr>
            <a:endParaRPr lang="en-US" sz="1600" dirty="0"/>
          </a:p>
          <a:p>
            <a:pPr marL="0" indent="0">
              <a:buNone/>
            </a:pPr>
            <a:r>
              <a:rPr lang="en-US" sz="1600" u="sng" dirty="0"/>
              <a:t>How to Construct</a:t>
            </a:r>
          </a:p>
          <a:p>
            <a:r>
              <a:rPr lang="en-US" sz="1600" dirty="0"/>
              <a:t>Line graph (connect the dots) with time values on x-axis and values on y-axis.</a:t>
            </a:r>
          </a:p>
        </p:txBody>
      </p:sp>
      <p:sp>
        <p:nvSpPr>
          <p:cNvPr id="9" name="Title 1">
            <a:extLst>
              <a:ext uri="{FF2B5EF4-FFF2-40B4-BE49-F238E27FC236}">
                <a16:creationId xmlns:a16="http://schemas.microsoft.com/office/drawing/2014/main" id="{F5AD7AB8-0BA7-B54F-7278-C2C77DED967F}"/>
              </a:ext>
            </a:extLst>
          </p:cNvPr>
          <p:cNvSpPr txBox="1">
            <a:spLocks/>
          </p:cNvSpPr>
          <p:nvPr/>
        </p:nvSpPr>
        <p:spPr>
          <a:xfrm>
            <a:off x="524174" y="2112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Time Series Plots</a:t>
            </a:r>
          </a:p>
        </p:txBody>
      </p:sp>
      <p:pic>
        <p:nvPicPr>
          <p:cNvPr id="11" name="Picture 10">
            <a:extLst>
              <a:ext uri="{FF2B5EF4-FFF2-40B4-BE49-F238E27FC236}">
                <a16:creationId xmlns:a16="http://schemas.microsoft.com/office/drawing/2014/main" id="{57891D3A-0BB4-A541-088D-843E32A38479}"/>
              </a:ext>
            </a:extLst>
          </p:cNvPr>
          <p:cNvPicPr>
            <a:picLocks noChangeAspect="1"/>
          </p:cNvPicPr>
          <p:nvPr/>
        </p:nvPicPr>
        <p:blipFill>
          <a:blip r:embed="rId2"/>
          <a:stretch>
            <a:fillRect/>
          </a:stretch>
        </p:blipFill>
        <p:spPr>
          <a:xfrm>
            <a:off x="7406469" y="3192444"/>
            <a:ext cx="4430243" cy="3018064"/>
          </a:xfrm>
          <a:prstGeom prst="rect">
            <a:avLst/>
          </a:prstGeom>
        </p:spPr>
      </p:pic>
      <p:sp>
        <p:nvSpPr>
          <p:cNvPr id="12" name="TextBox 11">
            <a:extLst>
              <a:ext uri="{FF2B5EF4-FFF2-40B4-BE49-F238E27FC236}">
                <a16:creationId xmlns:a16="http://schemas.microsoft.com/office/drawing/2014/main" id="{57017E84-C4F1-5462-7B26-B6EB72DCAE36}"/>
              </a:ext>
            </a:extLst>
          </p:cNvPr>
          <p:cNvSpPr txBox="1"/>
          <p:nvPr/>
        </p:nvSpPr>
        <p:spPr>
          <a:xfrm>
            <a:off x="9138677" y="6338986"/>
            <a:ext cx="2971519" cy="307777"/>
          </a:xfrm>
          <a:prstGeom prst="rect">
            <a:avLst/>
          </a:prstGeom>
          <a:noFill/>
        </p:spPr>
        <p:txBody>
          <a:bodyPr wrap="none" rtlCol="0">
            <a:spAutoFit/>
          </a:bodyPr>
          <a:lstStyle/>
          <a:p>
            <a:r>
              <a:rPr lang="en-US" sz="1400" dirty="0"/>
              <a:t>https://</a:t>
            </a:r>
            <a:r>
              <a:rPr lang="en-US" sz="1400" dirty="0" err="1"/>
              <a:t>wwwbis.sidc.be</a:t>
            </a:r>
            <a:r>
              <a:rPr lang="en-US" sz="1400" dirty="0"/>
              <a:t>/</a:t>
            </a:r>
            <a:r>
              <a:rPr lang="en-US" sz="1400" dirty="0" err="1"/>
              <a:t>silso</a:t>
            </a:r>
            <a:r>
              <a:rPr lang="en-US" sz="1400" dirty="0"/>
              <a:t>/datafiles</a:t>
            </a:r>
          </a:p>
        </p:txBody>
      </p:sp>
      <p:pic>
        <p:nvPicPr>
          <p:cNvPr id="13" name="Picture 12">
            <a:extLst>
              <a:ext uri="{FF2B5EF4-FFF2-40B4-BE49-F238E27FC236}">
                <a16:creationId xmlns:a16="http://schemas.microsoft.com/office/drawing/2014/main" id="{20B4464A-C8C8-184D-9065-167D0D990D1A}"/>
              </a:ext>
            </a:extLst>
          </p:cNvPr>
          <p:cNvPicPr>
            <a:picLocks noChangeAspect="1"/>
          </p:cNvPicPr>
          <p:nvPr/>
        </p:nvPicPr>
        <p:blipFill>
          <a:blip r:embed="rId3"/>
          <a:stretch>
            <a:fillRect/>
          </a:stretch>
        </p:blipFill>
        <p:spPr>
          <a:xfrm>
            <a:off x="6686825" y="445886"/>
            <a:ext cx="5222423" cy="2746559"/>
          </a:xfrm>
          <a:prstGeom prst="rect">
            <a:avLst/>
          </a:prstGeom>
        </p:spPr>
      </p:pic>
    </p:spTree>
    <p:extLst>
      <p:ext uri="{BB962C8B-B14F-4D97-AF65-F5344CB8AC3E}">
        <p14:creationId xmlns:p14="http://schemas.microsoft.com/office/powerpoint/2010/main" val="3721590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8B9C-27AB-F44E-8F89-F6C4C684A75D}"/>
              </a:ext>
            </a:extLst>
          </p:cNvPr>
          <p:cNvSpPr>
            <a:spLocks noGrp="1"/>
          </p:cNvSpPr>
          <p:nvPr>
            <p:ph type="title"/>
          </p:nvPr>
        </p:nvSpPr>
        <p:spPr/>
        <p:txBody>
          <a:bodyPr/>
          <a:lstStyle/>
          <a:p>
            <a:r>
              <a:rPr lang="en-US" dirty="0"/>
              <a:t>Scales of Time Series Plots</a:t>
            </a:r>
          </a:p>
        </p:txBody>
      </p:sp>
      <p:pic>
        <p:nvPicPr>
          <p:cNvPr id="4" name="Content Placeholder 3" descr="Two graphs plot the number of unmarried couples (in thousands) through the year 1975 to 2010. The horizontal axis shows Year, with values ranging from 1975 to 2010 in increments of 5 years. The vertical axis shows Unmarried couples (thousands) with values ranging from 1000 to 8000 in increments of 1000 units. Data in the graph on the left is as follows. &#10;&#10;The number of unmarried couples (in thousands) in the year 1977 is about 950; it then steeply climbs to about 5000 in 2007 and climbs further to 7600 beyond the year 2010. &#10;&#10;The horizontal axis shows Year, with values ranging from 1980 to 2010 in increments of 10 years. The vertical axis shows Unmarried couples (thousands) with values ranging from 1000 to 8000 in increments of 1000 units. Data in the graph on the right is as follows.&#10;&#10;The number of unmarried couples (in thousands) in the year 1977 is about 950, the climb is shown as steeper and longer; the number reaches 2000 in 1986 and climbs further in a steep diagonal manner to 3700 in 1995. From this point, the line makes a drastic climb to 6700 in 2008 and ends at 7600 beyond the year 2010.The graph therefore displays an elongated steep line with a steady rise. &#10;&#10;The data given are approximate.&#10;&#10;">
            <a:extLst>
              <a:ext uri="{FF2B5EF4-FFF2-40B4-BE49-F238E27FC236}">
                <a16:creationId xmlns:a16="http://schemas.microsoft.com/office/drawing/2014/main" id="{5202CD79-FDB2-D54D-8CAD-6E01FA5BA5C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0" y="1528910"/>
            <a:ext cx="5523759" cy="4351338"/>
          </a:xfrm>
          <a:prstGeom prst="rect">
            <a:avLst/>
          </a:prstGeom>
        </p:spPr>
      </p:pic>
      <p:sp>
        <p:nvSpPr>
          <p:cNvPr id="5" name="TextBox 4">
            <a:extLst>
              <a:ext uri="{FF2B5EF4-FFF2-40B4-BE49-F238E27FC236}">
                <a16:creationId xmlns:a16="http://schemas.microsoft.com/office/drawing/2014/main" id="{6E674504-5C2C-654A-995E-3A3C702FCC89}"/>
              </a:ext>
            </a:extLst>
          </p:cNvPr>
          <p:cNvSpPr txBox="1"/>
          <p:nvPr/>
        </p:nvSpPr>
        <p:spPr>
          <a:xfrm>
            <a:off x="572241" y="1859339"/>
            <a:ext cx="5523759" cy="3693319"/>
          </a:xfrm>
          <a:prstGeom prst="rect">
            <a:avLst/>
          </a:prstGeom>
          <a:noFill/>
        </p:spPr>
        <p:txBody>
          <a:bodyPr wrap="square" rtlCol="0">
            <a:spAutoFit/>
          </a:bodyPr>
          <a:lstStyle/>
          <a:p>
            <a:r>
              <a:rPr lang="en-US" u="sng" dirty="0"/>
              <a:t>Scales of Time Series Plots</a:t>
            </a:r>
          </a:p>
          <a:p>
            <a:endParaRPr lang="en-US" dirty="0"/>
          </a:p>
          <a:p>
            <a:pPr marL="285750" indent="-285750">
              <a:buFont typeface="Arial" panose="020B0604020202020204" pitchFamily="34" charset="0"/>
              <a:buChar char="•"/>
            </a:pPr>
            <a:r>
              <a:rPr lang="en-US" dirty="0"/>
              <a:t>This is something that you need to pay attention to when interpreting a time series plot.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Very easy to </a:t>
            </a:r>
            <a:r>
              <a:rPr lang="en-US" u="sng" dirty="0"/>
              <a:t>manipulate</a:t>
            </a:r>
            <a:r>
              <a:rPr lang="en-US" dirty="0"/>
              <a:t> axes to </a:t>
            </a:r>
            <a:r>
              <a:rPr lang="en-US" u="sng" dirty="0"/>
              <a:t>change the interpretation</a:t>
            </a:r>
            <a:r>
              <a:rPr lang="en-US" dirty="0"/>
              <a:t> of a visual.</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u="sng" dirty="0"/>
              <a:t>Horizontal stretches</a:t>
            </a:r>
            <a:r>
              <a:rPr lang="en-US" dirty="0"/>
              <a:t> make the changes over time seem </a:t>
            </a:r>
            <a:r>
              <a:rPr lang="en-US" u="sng" dirty="0"/>
              <a:t>more gradual</a:t>
            </a:r>
            <a:r>
              <a:rPr lang="en-US" dirty="0"/>
              <a: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Whereas </a:t>
            </a:r>
            <a:r>
              <a:rPr lang="en-US" u="sng" dirty="0"/>
              <a:t>vertical stretches</a:t>
            </a:r>
            <a:r>
              <a:rPr lang="en-US" dirty="0"/>
              <a:t> make make changes seem </a:t>
            </a:r>
            <a:r>
              <a:rPr lang="en-US" u="sng" dirty="0"/>
              <a:t>way more drastic</a:t>
            </a:r>
            <a:r>
              <a:rPr lang="en-US" dirty="0"/>
              <a:t>.</a:t>
            </a:r>
          </a:p>
        </p:txBody>
      </p:sp>
    </p:spTree>
    <p:extLst>
      <p:ext uri="{BB962C8B-B14F-4D97-AF65-F5344CB8AC3E}">
        <p14:creationId xmlns:p14="http://schemas.microsoft.com/office/powerpoint/2010/main" val="3697410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982434-6BC6-FA42-9A8E-991465DF0287}"/>
              </a:ext>
            </a:extLst>
          </p:cNvPr>
          <p:cNvSpPr>
            <a:spLocks noGrp="1"/>
          </p:cNvSpPr>
          <p:nvPr>
            <p:ph type="title"/>
          </p:nvPr>
        </p:nvSpPr>
        <p:spPr/>
        <p:txBody>
          <a:bodyPr/>
          <a:lstStyle/>
          <a:p>
            <a:r>
              <a:rPr lang="en-US" dirty="0"/>
              <a:t>PROBLEM SESSION!!!!!!!!!!!</a:t>
            </a:r>
          </a:p>
        </p:txBody>
      </p:sp>
    </p:spTree>
    <p:extLst>
      <p:ext uri="{BB962C8B-B14F-4D97-AF65-F5344CB8AC3E}">
        <p14:creationId xmlns:p14="http://schemas.microsoft.com/office/powerpoint/2010/main" val="345584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439D-DD85-C54F-85B6-37D4966680CA}"/>
              </a:ext>
            </a:extLst>
          </p:cNvPr>
          <p:cNvSpPr>
            <a:spLocks noGrp="1"/>
          </p:cNvSpPr>
          <p:nvPr>
            <p:ph type="title"/>
          </p:nvPr>
        </p:nvSpPr>
        <p:spPr/>
        <p:txBody>
          <a:bodyPr/>
          <a:lstStyle/>
          <a:p>
            <a:r>
              <a:rPr lang="en-US"/>
              <a:t>Introduction – Why Summaries and Plots?</a:t>
            </a:r>
            <a:endParaRPr lang="en-US" dirty="0"/>
          </a:p>
        </p:txBody>
      </p:sp>
      <p:sp>
        <p:nvSpPr>
          <p:cNvPr id="3" name="Content Placeholder 2">
            <a:extLst>
              <a:ext uri="{FF2B5EF4-FFF2-40B4-BE49-F238E27FC236}">
                <a16:creationId xmlns:a16="http://schemas.microsoft.com/office/drawing/2014/main" id="{23E73D02-90ED-1540-B621-077F596F1F4C}"/>
              </a:ext>
            </a:extLst>
          </p:cNvPr>
          <p:cNvSpPr>
            <a:spLocks noGrp="1"/>
          </p:cNvSpPr>
          <p:nvPr>
            <p:ph idx="1"/>
          </p:nvPr>
        </p:nvSpPr>
        <p:spPr>
          <a:xfrm>
            <a:off x="838200" y="1579440"/>
            <a:ext cx="10515600" cy="4351338"/>
          </a:xfrm>
        </p:spPr>
        <p:txBody>
          <a:bodyPr>
            <a:normAutofit/>
          </a:bodyPr>
          <a:lstStyle/>
          <a:p>
            <a:r>
              <a:rPr lang="en-US" sz="2400" dirty="0"/>
              <a:t>Terrible idea to display raw information! Way too much!</a:t>
            </a:r>
          </a:p>
          <a:p>
            <a:r>
              <a:rPr lang="en-US" sz="2400" dirty="0"/>
              <a:t>Two parts of any data analysis: Understanding and Relating!!</a:t>
            </a:r>
          </a:p>
        </p:txBody>
      </p:sp>
      <p:pic>
        <p:nvPicPr>
          <p:cNvPr id="6" name="Picture 5">
            <a:extLst>
              <a:ext uri="{FF2B5EF4-FFF2-40B4-BE49-F238E27FC236}">
                <a16:creationId xmlns:a16="http://schemas.microsoft.com/office/drawing/2014/main" id="{6E45250B-5F39-8043-AAE3-93CC42E84389}"/>
              </a:ext>
            </a:extLst>
          </p:cNvPr>
          <p:cNvPicPr>
            <a:picLocks noChangeAspect="1"/>
          </p:cNvPicPr>
          <p:nvPr/>
        </p:nvPicPr>
        <p:blipFill>
          <a:blip r:embed="rId2"/>
          <a:stretch>
            <a:fillRect/>
          </a:stretch>
        </p:blipFill>
        <p:spPr>
          <a:xfrm>
            <a:off x="6096000" y="2781050"/>
            <a:ext cx="5230651" cy="3711825"/>
          </a:xfrm>
          <a:prstGeom prst="rect">
            <a:avLst/>
          </a:prstGeom>
        </p:spPr>
      </p:pic>
      <p:pic>
        <p:nvPicPr>
          <p:cNvPr id="4" name="Picture 3">
            <a:extLst>
              <a:ext uri="{FF2B5EF4-FFF2-40B4-BE49-F238E27FC236}">
                <a16:creationId xmlns:a16="http://schemas.microsoft.com/office/drawing/2014/main" id="{26F95BE3-AA1B-9D42-B04E-88414B52D2A0}"/>
              </a:ext>
            </a:extLst>
          </p:cNvPr>
          <p:cNvPicPr>
            <a:picLocks noChangeAspect="1"/>
          </p:cNvPicPr>
          <p:nvPr/>
        </p:nvPicPr>
        <p:blipFill>
          <a:blip r:embed="rId3"/>
          <a:stretch>
            <a:fillRect/>
          </a:stretch>
        </p:blipFill>
        <p:spPr>
          <a:xfrm>
            <a:off x="947327" y="2854138"/>
            <a:ext cx="5039547" cy="3565647"/>
          </a:xfrm>
          <a:prstGeom prst="rect">
            <a:avLst/>
          </a:prstGeom>
        </p:spPr>
      </p:pic>
    </p:spTree>
    <p:extLst>
      <p:ext uri="{BB962C8B-B14F-4D97-AF65-F5344CB8AC3E}">
        <p14:creationId xmlns:p14="http://schemas.microsoft.com/office/powerpoint/2010/main" val="1112040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As part of the marketing team at an Internet music site, you want to understand who your customers are.  You send out a survey to 25 customers asking for demographic information.  One of the variables is the customer’s age.  </a:t>
            </a:r>
          </a:p>
          <a:p>
            <a:pPr marL="0" indent="0">
              <a:buNone/>
            </a:pPr>
            <a:endParaRPr lang="en-US" dirty="0"/>
          </a:p>
          <a:p>
            <a:pPr marL="0" indent="0">
              <a:buNone/>
            </a:pPr>
            <a:endParaRPr lang="en-US" dirty="0"/>
          </a:p>
          <a:p>
            <a:pPr marL="514350" indent="-514350">
              <a:buFont typeface="+mj-lt"/>
              <a:buAutoNum type="alphaLcParenR"/>
            </a:pPr>
            <a:r>
              <a:rPr lang="en-US" dirty="0"/>
              <a:t>Make a histogram of the data using a bar width of 10 years.</a:t>
            </a:r>
          </a:p>
          <a:p>
            <a:pPr marL="514350" indent="-514350">
              <a:buFont typeface="+mj-lt"/>
              <a:buAutoNum type="alphaLcParenR"/>
            </a:pPr>
            <a:r>
              <a:rPr lang="en-US" dirty="0"/>
              <a:t>Make a histogram of the data using a bar width of 5 years.</a:t>
            </a:r>
          </a:p>
          <a:p>
            <a:pPr marL="514350" indent="-514350">
              <a:buFont typeface="+mj-lt"/>
              <a:buAutoNum type="alphaLcParenR"/>
            </a:pPr>
            <a:r>
              <a:rPr lang="en-US" dirty="0"/>
              <a:t>Make a relative frequency histogram of the data using a bar width of 5 years.</a:t>
            </a:r>
          </a:p>
          <a:p>
            <a:pPr marL="514350" indent="-514350">
              <a:buFont typeface="+mj-lt"/>
              <a:buAutoNum type="alphaLcParenR"/>
            </a:pPr>
            <a:r>
              <a:rPr lang="en-US" dirty="0"/>
              <a:t>Make a stem-and-leaf plot of the data.</a:t>
            </a:r>
          </a:p>
        </p:txBody>
      </p:sp>
      <p:graphicFrame>
        <p:nvGraphicFramePr>
          <p:cNvPr id="5" name="Table 4"/>
          <p:cNvGraphicFramePr>
            <a:graphicFrameLocks noGrp="1"/>
          </p:cNvGraphicFramePr>
          <p:nvPr/>
        </p:nvGraphicFramePr>
        <p:xfrm>
          <a:off x="1981201" y="2895600"/>
          <a:ext cx="8153405" cy="741680"/>
        </p:xfrm>
        <a:graphic>
          <a:graphicData uri="http://schemas.openxmlformats.org/drawingml/2006/table">
            <a:tbl>
              <a:tblPr firstRow="1" bandRow="1">
                <a:tableStyleId>{5940675A-B579-460E-94D1-54222C63F5DA}</a:tableStyleId>
              </a:tblPr>
              <a:tblGrid>
                <a:gridCol w="627185">
                  <a:extLst>
                    <a:ext uri="{9D8B030D-6E8A-4147-A177-3AD203B41FA5}">
                      <a16:colId xmlns:a16="http://schemas.microsoft.com/office/drawing/2014/main" val="3578181858"/>
                    </a:ext>
                  </a:extLst>
                </a:gridCol>
                <a:gridCol w="627185">
                  <a:extLst>
                    <a:ext uri="{9D8B030D-6E8A-4147-A177-3AD203B41FA5}">
                      <a16:colId xmlns:a16="http://schemas.microsoft.com/office/drawing/2014/main" val="1168831259"/>
                    </a:ext>
                  </a:extLst>
                </a:gridCol>
                <a:gridCol w="627185">
                  <a:extLst>
                    <a:ext uri="{9D8B030D-6E8A-4147-A177-3AD203B41FA5}">
                      <a16:colId xmlns:a16="http://schemas.microsoft.com/office/drawing/2014/main" val="1203279072"/>
                    </a:ext>
                  </a:extLst>
                </a:gridCol>
                <a:gridCol w="627185">
                  <a:extLst>
                    <a:ext uri="{9D8B030D-6E8A-4147-A177-3AD203B41FA5}">
                      <a16:colId xmlns:a16="http://schemas.microsoft.com/office/drawing/2014/main" val="2426161706"/>
                    </a:ext>
                  </a:extLst>
                </a:gridCol>
                <a:gridCol w="627185">
                  <a:extLst>
                    <a:ext uri="{9D8B030D-6E8A-4147-A177-3AD203B41FA5}">
                      <a16:colId xmlns:a16="http://schemas.microsoft.com/office/drawing/2014/main" val="322337429"/>
                    </a:ext>
                  </a:extLst>
                </a:gridCol>
                <a:gridCol w="627185">
                  <a:extLst>
                    <a:ext uri="{9D8B030D-6E8A-4147-A177-3AD203B41FA5}">
                      <a16:colId xmlns:a16="http://schemas.microsoft.com/office/drawing/2014/main" val="3385725482"/>
                    </a:ext>
                  </a:extLst>
                </a:gridCol>
                <a:gridCol w="627185">
                  <a:extLst>
                    <a:ext uri="{9D8B030D-6E8A-4147-A177-3AD203B41FA5}">
                      <a16:colId xmlns:a16="http://schemas.microsoft.com/office/drawing/2014/main" val="2034518902"/>
                    </a:ext>
                  </a:extLst>
                </a:gridCol>
                <a:gridCol w="627185">
                  <a:extLst>
                    <a:ext uri="{9D8B030D-6E8A-4147-A177-3AD203B41FA5}">
                      <a16:colId xmlns:a16="http://schemas.microsoft.com/office/drawing/2014/main" val="3633021848"/>
                    </a:ext>
                  </a:extLst>
                </a:gridCol>
                <a:gridCol w="627185">
                  <a:extLst>
                    <a:ext uri="{9D8B030D-6E8A-4147-A177-3AD203B41FA5}">
                      <a16:colId xmlns:a16="http://schemas.microsoft.com/office/drawing/2014/main" val="818804431"/>
                    </a:ext>
                  </a:extLst>
                </a:gridCol>
                <a:gridCol w="627185">
                  <a:extLst>
                    <a:ext uri="{9D8B030D-6E8A-4147-A177-3AD203B41FA5}">
                      <a16:colId xmlns:a16="http://schemas.microsoft.com/office/drawing/2014/main" val="1727013388"/>
                    </a:ext>
                  </a:extLst>
                </a:gridCol>
                <a:gridCol w="627185">
                  <a:extLst>
                    <a:ext uri="{9D8B030D-6E8A-4147-A177-3AD203B41FA5}">
                      <a16:colId xmlns:a16="http://schemas.microsoft.com/office/drawing/2014/main" val="2160537119"/>
                    </a:ext>
                  </a:extLst>
                </a:gridCol>
                <a:gridCol w="627185">
                  <a:extLst>
                    <a:ext uri="{9D8B030D-6E8A-4147-A177-3AD203B41FA5}">
                      <a16:colId xmlns:a16="http://schemas.microsoft.com/office/drawing/2014/main" val="1629146961"/>
                    </a:ext>
                  </a:extLst>
                </a:gridCol>
                <a:gridCol w="627185">
                  <a:extLst>
                    <a:ext uri="{9D8B030D-6E8A-4147-A177-3AD203B41FA5}">
                      <a16:colId xmlns:a16="http://schemas.microsoft.com/office/drawing/2014/main" val="367219445"/>
                    </a:ext>
                  </a:extLst>
                </a:gridCol>
              </a:tblGrid>
              <a:tr h="370840">
                <a:tc>
                  <a:txBody>
                    <a:bodyPr/>
                    <a:lstStyle/>
                    <a:p>
                      <a:r>
                        <a:rPr lang="en-US" dirty="0"/>
                        <a:t>20</a:t>
                      </a:r>
                    </a:p>
                  </a:txBody>
                  <a:tcPr/>
                </a:tc>
                <a:tc>
                  <a:txBody>
                    <a:bodyPr/>
                    <a:lstStyle/>
                    <a:p>
                      <a:r>
                        <a:rPr lang="en-US" dirty="0"/>
                        <a:t>38</a:t>
                      </a:r>
                    </a:p>
                  </a:txBody>
                  <a:tcPr/>
                </a:tc>
                <a:tc>
                  <a:txBody>
                    <a:bodyPr/>
                    <a:lstStyle/>
                    <a:p>
                      <a:r>
                        <a:rPr lang="en-US" dirty="0"/>
                        <a:t>35</a:t>
                      </a:r>
                    </a:p>
                  </a:txBody>
                  <a:tcPr/>
                </a:tc>
                <a:tc>
                  <a:txBody>
                    <a:bodyPr/>
                    <a:lstStyle/>
                    <a:p>
                      <a:r>
                        <a:rPr lang="en-US" dirty="0"/>
                        <a:t>30</a:t>
                      </a:r>
                    </a:p>
                  </a:txBody>
                  <a:tcPr/>
                </a:tc>
                <a:tc>
                  <a:txBody>
                    <a:bodyPr/>
                    <a:lstStyle/>
                    <a:p>
                      <a:r>
                        <a:rPr lang="en-US" dirty="0"/>
                        <a:t>22</a:t>
                      </a:r>
                    </a:p>
                  </a:txBody>
                  <a:tcPr/>
                </a:tc>
                <a:tc>
                  <a:txBody>
                    <a:bodyPr/>
                    <a:lstStyle/>
                    <a:p>
                      <a:r>
                        <a:rPr lang="en-US" dirty="0"/>
                        <a:t>34</a:t>
                      </a:r>
                    </a:p>
                  </a:txBody>
                  <a:tcPr/>
                </a:tc>
                <a:tc>
                  <a:txBody>
                    <a:bodyPr/>
                    <a:lstStyle/>
                    <a:p>
                      <a:r>
                        <a:rPr lang="en-US" dirty="0"/>
                        <a:t>44</a:t>
                      </a:r>
                    </a:p>
                  </a:txBody>
                  <a:tcPr/>
                </a:tc>
                <a:tc>
                  <a:txBody>
                    <a:bodyPr/>
                    <a:lstStyle/>
                    <a:p>
                      <a:r>
                        <a:rPr lang="en-US" dirty="0"/>
                        <a:t>44</a:t>
                      </a:r>
                    </a:p>
                  </a:txBody>
                  <a:tcPr/>
                </a:tc>
                <a:tc>
                  <a:txBody>
                    <a:bodyPr/>
                    <a:lstStyle/>
                    <a:p>
                      <a:r>
                        <a:rPr lang="en-US" dirty="0"/>
                        <a:t>29</a:t>
                      </a:r>
                    </a:p>
                  </a:txBody>
                  <a:tcPr/>
                </a:tc>
                <a:tc>
                  <a:txBody>
                    <a:bodyPr/>
                    <a:lstStyle/>
                    <a:p>
                      <a:r>
                        <a:rPr lang="en-US" dirty="0"/>
                        <a:t>35</a:t>
                      </a:r>
                    </a:p>
                  </a:txBody>
                  <a:tcPr/>
                </a:tc>
                <a:tc>
                  <a:txBody>
                    <a:bodyPr/>
                    <a:lstStyle/>
                    <a:p>
                      <a:r>
                        <a:rPr lang="en-US" dirty="0"/>
                        <a:t>30</a:t>
                      </a:r>
                    </a:p>
                  </a:txBody>
                  <a:tcPr/>
                </a:tc>
                <a:tc>
                  <a:txBody>
                    <a:bodyPr/>
                    <a:lstStyle/>
                    <a:p>
                      <a:r>
                        <a:rPr lang="en-US" dirty="0"/>
                        <a:t>26</a:t>
                      </a:r>
                    </a:p>
                  </a:txBody>
                  <a:tcPr/>
                </a:tc>
                <a:tc>
                  <a:txBody>
                    <a:bodyPr/>
                    <a:lstStyle/>
                    <a:p>
                      <a:r>
                        <a:rPr lang="en-US" dirty="0"/>
                        <a:t>48</a:t>
                      </a:r>
                    </a:p>
                  </a:txBody>
                  <a:tcPr/>
                </a:tc>
                <a:extLst>
                  <a:ext uri="{0D108BD9-81ED-4DB2-BD59-A6C34878D82A}">
                    <a16:rowId xmlns:a16="http://schemas.microsoft.com/office/drawing/2014/main" val="1542718434"/>
                  </a:ext>
                </a:extLst>
              </a:tr>
              <a:tr h="370840">
                <a:tc>
                  <a:txBody>
                    <a:bodyPr/>
                    <a:lstStyle/>
                    <a:p>
                      <a:r>
                        <a:rPr lang="en-US" dirty="0"/>
                        <a:t>30</a:t>
                      </a:r>
                    </a:p>
                  </a:txBody>
                  <a:tcPr/>
                </a:tc>
                <a:tc>
                  <a:txBody>
                    <a:bodyPr/>
                    <a:lstStyle/>
                    <a:p>
                      <a:r>
                        <a:rPr lang="en-US" dirty="0"/>
                        <a:t>25</a:t>
                      </a:r>
                    </a:p>
                  </a:txBody>
                  <a:tcPr/>
                </a:tc>
                <a:tc>
                  <a:txBody>
                    <a:bodyPr/>
                    <a:lstStyle/>
                    <a:p>
                      <a:r>
                        <a:rPr lang="en-US" dirty="0"/>
                        <a:t>32</a:t>
                      </a:r>
                    </a:p>
                  </a:txBody>
                  <a:tcPr/>
                </a:tc>
                <a:tc>
                  <a:txBody>
                    <a:bodyPr/>
                    <a:lstStyle/>
                    <a:p>
                      <a:r>
                        <a:rPr lang="en-US" dirty="0"/>
                        <a:t>22</a:t>
                      </a:r>
                    </a:p>
                  </a:txBody>
                  <a:tcPr/>
                </a:tc>
                <a:tc>
                  <a:txBody>
                    <a:bodyPr/>
                    <a:lstStyle/>
                    <a:p>
                      <a:r>
                        <a:rPr lang="en-US" dirty="0"/>
                        <a:t>42</a:t>
                      </a:r>
                    </a:p>
                  </a:txBody>
                  <a:tcPr/>
                </a:tc>
                <a:tc>
                  <a:txBody>
                    <a:bodyPr/>
                    <a:lstStyle/>
                    <a:p>
                      <a:r>
                        <a:rPr lang="en-US" dirty="0"/>
                        <a:t>14</a:t>
                      </a:r>
                    </a:p>
                  </a:txBody>
                  <a:tcPr/>
                </a:tc>
                <a:tc>
                  <a:txBody>
                    <a:bodyPr/>
                    <a:lstStyle/>
                    <a:p>
                      <a:r>
                        <a:rPr lang="en-US" dirty="0"/>
                        <a:t>32</a:t>
                      </a:r>
                    </a:p>
                  </a:txBody>
                  <a:tcPr/>
                </a:tc>
                <a:tc>
                  <a:txBody>
                    <a:bodyPr/>
                    <a:lstStyle/>
                    <a:p>
                      <a:r>
                        <a:rPr lang="en-US" dirty="0"/>
                        <a:t>29</a:t>
                      </a:r>
                    </a:p>
                  </a:txBody>
                  <a:tcPr/>
                </a:tc>
                <a:tc>
                  <a:txBody>
                    <a:bodyPr/>
                    <a:lstStyle/>
                    <a:p>
                      <a:r>
                        <a:rPr lang="en-US" dirty="0"/>
                        <a:t>48</a:t>
                      </a:r>
                    </a:p>
                  </a:txBody>
                  <a:tcPr/>
                </a:tc>
                <a:tc>
                  <a:txBody>
                    <a:bodyPr/>
                    <a:lstStyle/>
                    <a:p>
                      <a:r>
                        <a:rPr lang="en-US" dirty="0"/>
                        <a:t>44</a:t>
                      </a:r>
                    </a:p>
                  </a:txBody>
                  <a:tcPr/>
                </a:tc>
                <a:tc>
                  <a:txBody>
                    <a:bodyPr/>
                    <a:lstStyle/>
                    <a:p>
                      <a:r>
                        <a:rPr lang="en-US" dirty="0"/>
                        <a:t>11</a:t>
                      </a:r>
                    </a:p>
                  </a:txBody>
                  <a:tcPr/>
                </a:tc>
                <a:tc>
                  <a:txBody>
                    <a:bodyPr/>
                    <a:lstStyle/>
                    <a:p>
                      <a:r>
                        <a:rPr lang="en-US" dirty="0"/>
                        <a:t>32</a:t>
                      </a:r>
                    </a:p>
                  </a:txBody>
                  <a:tcPr/>
                </a:tc>
                <a:tc>
                  <a:txBody>
                    <a:bodyPr/>
                    <a:lstStyle/>
                    <a:p>
                      <a:endParaRPr lang="en-US" dirty="0"/>
                    </a:p>
                  </a:txBody>
                  <a:tcPr/>
                </a:tc>
                <a:extLst>
                  <a:ext uri="{0D108BD9-81ED-4DB2-BD59-A6C34878D82A}">
                    <a16:rowId xmlns:a16="http://schemas.microsoft.com/office/drawing/2014/main" val="2541779608"/>
                  </a:ext>
                </a:extLst>
              </a:tr>
            </a:tbl>
          </a:graphicData>
        </a:graphic>
      </p:graphicFrame>
    </p:spTree>
    <p:extLst>
      <p:ext uri="{BB962C8B-B14F-4D97-AF65-F5344CB8AC3E}">
        <p14:creationId xmlns:p14="http://schemas.microsoft.com/office/powerpoint/2010/main" val="4228295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Solution</a:t>
            </a:r>
          </a:p>
        </p:txBody>
      </p:sp>
      <p:pic>
        <p:nvPicPr>
          <p:cNvPr id="1026" name="Picture 2" title="Histogram of ages with bin widths of 10 year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72206" y="1723293"/>
            <a:ext cx="3890771"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title="Frequency histogram of ages with bin widths of 5 ye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743808"/>
            <a:ext cx="3980098"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title="Relative frequency histogram of ages with bin widths of 5 yea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588" y="4145081"/>
            <a:ext cx="4170354" cy="176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title="Stem-and-leaf plot of 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3896128"/>
            <a:ext cx="2144680" cy="2516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81200" y="1676400"/>
            <a:ext cx="8305800" cy="477054"/>
          </a:xfrm>
          <a:prstGeom prst="rect">
            <a:avLst/>
          </a:prstGeom>
          <a:noFill/>
        </p:spPr>
        <p:txBody>
          <a:bodyPr wrap="square" rtlCol="0">
            <a:spAutoFit/>
          </a:bodyPr>
          <a:lstStyle/>
          <a:p>
            <a:r>
              <a:rPr lang="en-US" sz="2500" dirty="0"/>
              <a:t>a)				        b) </a:t>
            </a:r>
          </a:p>
        </p:txBody>
      </p:sp>
      <p:sp>
        <p:nvSpPr>
          <p:cNvPr id="10" name="TextBox 9"/>
          <p:cNvSpPr txBox="1"/>
          <p:nvPr/>
        </p:nvSpPr>
        <p:spPr>
          <a:xfrm>
            <a:off x="2010076" y="3657600"/>
            <a:ext cx="8305800" cy="477054"/>
          </a:xfrm>
          <a:prstGeom prst="rect">
            <a:avLst/>
          </a:prstGeom>
          <a:noFill/>
        </p:spPr>
        <p:txBody>
          <a:bodyPr wrap="square" rtlCol="0">
            <a:spAutoFit/>
          </a:bodyPr>
          <a:lstStyle/>
          <a:p>
            <a:r>
              <a:rPr lang="en-US" sz="2500" dirty="0"/>
              <a:t>c)				        d) </a:t>
            </a:r>
          </a:p>
        </p:txBody>
      </p:sp>
    </p:spTree>
    <p:extLst>
      <p:ext uri="{BB962C8B-B14F-4D97-AF65-F5344CB8AC3E}">
        <p14:creationId xmlns:p14="http://schemas.microsoft.com/office/powerpoint/2010/main" val="891268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#3</a:t>
            </a:r>
          </a:p>
        </p:txBody>
      </p:sp>
      <p:sp>
        <p:nvSpPr>
          <p:cNvPr id="3" name="Content Placeholder 2"/>
          <p:cNvSpPr>
            <a:spLocks noGrp="1"/>
          </p:cNvSpPr>
          <p:nvPr>
            <p:ph idx="1"/>
          </p:nvPr>
        </p:nvSpPr>
        <p:spPr/>
        <p:txBody>
          <a:bodyPr/>
          <a:lstStyle/>
          <a:p>
            <a:pPr marL="0" indent="0">
              <a:buNone/>
            </a:pPr>
            <a:r>
              <a:rPr lang="en-US" dirty="0"/>
              <a:t>For the histogram that you made in Exercise 1a:</a:t>
            </a:r>
          </a:p>
          <a:p>
            <a:pPr marL="514350" indent="-514350">
              <a:buFont typeface="+mj-lt"/>
              <a:buAutoNum type="alphaLcParenR"/>
            </a:pPr>
            <a:r>
              <a:rPr lang="en-US" dirty="0"/>
              <a:t>Is the distribution unimodal or multimodal?</a:t>
            </a:r>
          </a:p>
          <a:p>
            <a:pPr marL="514350" indent="-514350">
              <a:buFont typeface="+mj-lt"/>
              <a:buAutoNum type="alphaLcParenR"/>
            </a:pPr>
            <a:r>
              <a:rPr lang="en-US" dirty="0"/>
              <a:t>Where is (are) the mode(s)?</a:t>
            </a:r>
          </a:p>
          <a:p>
            <a:pPr marL="514350" indent="-514350">
              <a:buFont typeface="+mj-lt"/>
              <a:buAutoNum type="alphaLcParenR"/>
            </a:pPr>
            <a:r>
              <a:rPr lang="en-US" dirty="0"/>
              <a:t>Is the distribution symmetric?</a:t>
            </a:r>
          </a:p>
          <a:p>
            <a:pPr marL="514350" indent="-514350">
              <a:buFont typeface="+mj-lt"/>
              <a:buAutoNum type="alphaLcParenR"/>
            </a:pPr>
            <a:r>
              <a:rPr lang="en-US" dirty="0"/>
              <a:t>Are there any outliers?</a:t>
            </a:r>
          </a:p>
        </p:txBody>
      </p:sp>
      <p:pic>
        <p:nvPicPr>
          <p:cNvPr id="5" name="Picture 2" title="Histogram of ages with bin widths of 10 year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8822" y="4419600"/>
            <a:ext cx="3890771"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5837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#3 Solution</a:t>
            </a:r>
          </a:p>
        </p:txBody>
      </p:sp>
      <p:sp>
        <p:nvSpPr>
          <p:cNvPr id="3" name="Content Placeholder 2"/>
          <p:cNvSpPr>
            <a:spLocks noGrp="1"/>
          </p:cNvSpPr>
          <p:nvPr>
            <p:ph idx="1"/>
          </p:nvPr>
        </p:nvSpPr>
        <p:spPr/>
        <p:txBody>
          <a:bodyPr/>
          <a:lstStyle/>
          <a:p>
            <a:pPr marL="514350" indent="-514350">
              <a:buFont typeface="+mj-lt"/>
              <a:buAutoNum type="alphaLcParenR"/>
            </a:pPr>
            <a:r>
              <a:rPr lang="en-US" dirty="0"/>
              <a:t>Unimodal</a:t>
            </a:r>
          </a:p>
          <a:p>
            <a:pPr marL="514350" indent="-514350">
              <a:buFont typeface="+mj-lt"/>
              <a:buAutoNum type="alphaLcParenR"/>
            </a:pPr>
            <a:r>
              <a:rPr lang="en-US" dirty="0"/>
              <a:t>Around 35</a:t>
            </a:r>
          </a:p>
          <a:p>
            <a:pPr marL="514350" indent="-514350">
              <a:buFont typeface="+mj-lt"/>
              <a:buAutoNum type="alphaLcParenR"/>
            </a:pPr>
            <a:r>
              <a:rPr lang="en-US" dirty="0"/>
              <a:t>Fairly symmetric</a:t>
            </a:r>
          </a:p>
          <a:p>
            <a:pPr marL="514350" indent="-514350">
              <a:buFont typeface="+mj-lt"/>
              <a:buAutoNum type="alphaLcParenR"/>
            </a:pPr>
            <a:r>
              <a:rPr lang="en-US" dirty="0"/>
              <a:t>No outliers</a:t>
            </a:r>
          </a:p>
        </p:txBody>
      </p:sp>
      <p:pic>
        <p:nvPicPr>
          <p:cNvPr id="5" name="Picture 2" title="Histogram of ages with bin widths of 10 year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2201" y="1600200"/>
            <a:ext cx="3890771"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417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#78</a:t>
            </a:r>
          </a:p>
        </p:txBody>
      </p:sp>
      <p:sp>
        <p:nvSpPr>
          <p:cNvPr id="3" name="Content Placeholder 2"/>
          <p:cNvSpPr>
            <a:spLocks noGrp="1"/>
          </p:cNvSpPr>
          <p:nvPr>
            <p:ph idx="1"/>
          </p:nvPr>
        </p:nvSpPr>
        <p:spPr>
          <a:xfrm>
            <a:off x="1981200" y="1600201"/>
            <a:ext cx="4648200" cy="4525963"/>
          </a:xfrm>
        </p:spPr>
        <p:txBody>
          <a:bodyPr>
            <a:normAutofit fontScale="77500" lnSpcReduction="20000"/>
          </a:bodyPr>
          <a:lstStyle/>
          <a:p>
            <a:pPr marL="0" indent="0">
              <a:buNone/>
            </a:pPr>
            <a:r>
              <a:rPr lang="en-US" dirty="0"/>
              <a:t>Here is a histogram and time series plot of the monthly CPI as reported by the Bureau of Labor Statistics from 2008 through 2013.</a:t>
            </a:r>
          </a:p>
          <a:p>
            <a:pPr marL="514350" indent="-514350">
              <a:buFont typeface="+mj-lt"/>
              <a:buAutoNum type="alphaLcParenR"/>
            </a:pPr>
            <a:r>
              <a:rPr lang="en-US" dirty="0"/>
              <a:t>What features of the data can you see in the histogram that aren’t clear from the time series plot?</a:t>
            </a:r>
          </a:p>
          <a:p>
            <a:pPr marL="514350" indent="-514350">
              <a:buFont typeface="+mj-lt"/>
              <a:buAutoNum type="alphaLcParenR"/>
            </a:pPr>
            <a:r>
              <a:rPr lang="en-US" dirty="0"/>
              <a:t>What features of the data can you see in the time series plot that aren’t clear in the histogram?</a:t>
            </a:r>
          </a:p>
          <a:p>
            <a:pPr marL="514350" indent="-514350">
              <a:buFont typeface="+mj-lt"/>
              <a:buAutoNum type="alphaLcParenR"/>
            </a:pPr>
            <a:r>
              <a:rPr lang="en-US" dirty="0"/>
              <a:t>Which graphical display seems the more appropriate for these data?  Explain.</a:t>
            </a:r>
          </a:p>
          <a:p>
            <a:pPr marL="514350" indent="-514350">
              <a:buFont typeface="+mj-lt"/>
              <a:buAutoNum type="alphaLcParenR"/>
            </a:pPr>
            <a:r>
              <a:rPr lang="en-US" dirty="0"/>
              <a:t>Write a brief description of monthly CPI over this time period.</a:t>
            </a:r>
          </a:p>
        </p:txBody>
      </p:sp>
      <p:pic>
        <p:nvPicPr>
          <p:cNvPr id="4" name="Picture 3" descr="Histogram is bimodal and shows a dip around 220 CPI.  Time series plot shows a decrease after July of 2008, and then an increase from January of 2009." title="Histogram and time series plot of the monthly CPI from 2008 through 2013"/>
          <p:cNvPicPr>
            <a:picLocks noChangeAspect="1"/>
          </p:cNvPicPr>
          <p:nvPr/>
        </p:nvPicPr>
        <p:blipFill rotWithShape="1">
          <a:blip r:embed="rId2">
            <a:extLst>
              <a:ext uri="{28A0092B-C50C-407E-A947-70E740481C1C}">
                <a14:useLocalDpi xmlns:a14="http://schemas.microsoft.com/office/drawing/2010/main" val="0"/>
              </a:ext>
            </a:extLst>
          </a:blip>
          <a:srcRect t="2069"/>
          <a:stretch/>
        </p:blipFill>
        <p:spPr>
          <a:xfrm>
            <a:off x="6506679" y="1566512"/>
            <a:ext cx="3905795" cy="4366081"/>
          </a:xfrm>
          <a:prstGeom prst="rect">
            <a:avLst/>
          </a:prstGeom>
        </p:spPr>
      </p:pic>
    </p:spTree>
    <p:extLst>
      <p:ext uri="{BB962C8B-B14F-4D97-AF65-F5344CB8AC3E}">
        <p14:creationId xmlns:p14="http://schemas.microsoft.com/office/powerpoint/2010/main" val="3534181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#78 Solution</a:t>
            </a:r>
          </a:p>
        </p:txBody>
      </p:sp>
      <p:sp>
        <p:nvSpPr>
          <p:cNvPr id="3" name="Content Placeholder 2"/>
          <p:cNvSpPr>
            <a:spLocks noGrp="1"/>
          </p:cNvSpPr>
          <p:nvPr>
            <p:ph idx="1"/>
          </p:nvPr>
        </p:nvSpPr>
        <p:spPr/>
        <p:txBody>
          <a:bodyPr>
            <a:normAutofit/>
          </a:bodyPr>
          <a:lstStyle/>
          <a:p>
            <a:pPr marL="514350" indent="-514350">
              <a:buFont typeface="+mj-lt"/>
              <a:buAutoNum type="alphaLcParenR"/>
            </a:pPr>
            <a:r>
              <a:rPr lang="en-US" dirty="0"/>
              <a:t>The frequency of the different CPI values</a:t>
            </a:r>
          </a:p>
          <a:p>
            <a:pPr marL="514350" indent="-514350">
              <a:buFont typeface="+mj-lt"/>
              <a:buAutoNum type="alphaLcParenR"/>
            </a:pPr>
            <a:r>
              <a:rPr lang="en-US" dirty="0"/>
              <a:t>The trend of the values over time for the CPI</a:t>
            </a:r>
          </a:p>
          <a:p>
            <a:pPr marL="514350" indent="-514350">
              <a:buFont typeface="+mj-lt"/>
              <a:buAutoNum type="alphaLcParenR"/>
            </a:pPr>
            <a:r>
              <a:rPr lang="en-US" dirty="0"/>
              <a:t>The time series plot</a:t>
            </a:r>
          </a:p>
          <a:p>
            <a:pPr marL="514350" indent="-514350">
              <a:buFont typeface="+mj-lt"/>
              <a:buAutoNum type="alphaLcParenR"/>
            </a:pPr>
            <a:r>
              <a:rPr lang="en-US" dirty="0"/>
              <a:t>The monthly CPI increased until July 2008 and decreased slightly for August and September.  Then decreased sharply during the months of October through December where it hit its all-time low.  The CPI had a slow, but steady increase until about December 2010 when it started increasing sharply.  CPI have increased overall, except for slight dips from Oct-Dec 2011 and March – July 2012.</a:t>
            </a:r>
          </a:p>
        </p:txBody>
      </p:sp>
    </p:spTree>
    <p:extLst>
      <p:ext uri="{BB962C8B-B14F-4D97-AF65-F5344CB8AC3E}">
        <p14:creationId xmlns:p14="http://schemas.microsoft.com/office/powerpoint/2010/main" val="1003153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2473-1C3F-794F-8EA1-AD90674B31AE}"/>
              </a:ext>
            </a:extLst>
          </p:cNvPr>
          <p:cNvSpPr>
            <a:spLocks noGrp="1"/>
          </p:cNvSpPr>
          <p:nvPr>
            <p:ph type="title"/>
          </p:nvPr>
        </p:nvSpPr>
        <p:spPr>
          <a:xfrm>
            <a:off x="662354" y="0"/>
            <a:ext cx="10515600" cy="1325563"/>
          </a:xfrm>
        </p:spPr>
        <p:txBody>
          <a:bodyPr/>
          <a:lstStyle/>
          <a:p>
            <a:r>
              <a:rPr lang="en-US" dirty="0"/>
              <a:t>Review + New</a:t>
            </a:r>
          </a:p>
        </p:txBody>
      </p:sp>
      <p:sp>
        <p:nvSpPr>
          <p:cNvPr id="3" name="Content Placeholder 2">
            <a:extLst>
              <a:ext uri="{FF2B5EF4-FFF2-40B4-BE49-F238E27FC236}">
                <a16:creationId xmlns:a16="http://schemas.microsoft.com/office/drawing/2014/main" id="{BF7AB2D8-6998-7B45-8A3B-0BC7E61435DF}"/>
              </a:ext>
            </a:extLst>
          </p:cNvPr>
          <p:cNvSpPr>
            <a:spLocks noGrp="1"/>
          </p:cNvSpPr>
          <p:nvPr>
            <p:ph idx="1"/>
          </p:nvPr>
        </p:nvSpPr>
        <p:spPr>
          <a:xfrm>
            <a:off x="838200" y="1130694"/>
            <a:ext cx="10515600" cy="811879"/>
          </a:xfrm>
        </p:spPr>
        <p:txBody>
          <a:bodyPr>
            <a:normAutofit/>
          </a:bodyPr>
          <a:lstStyle/>
          <a:p>
            <a:r>
              <a:rPr lang="en-US" sz="2000" dirty="0"/>
              <a:t>What type of visual we can make depends on what type of data we have.</a:t>
            </a:r>
            <a:br>
              <a:rPr lang="en-US" sz="2000" dirty="0"/>
            </a:br>
            <a:endParaRPr lang="en-US" sz="2000" dirty="0"/>
          </a:p>
        </p:txBody>
      </p:sp>
      <p:sp>
        <p:nvSpPr>
          <p:cNvPr id="4" name="Google Shape;92;p18">
            <a:extLst>
              <a:ext uri="{FF2B5EF4-FFF2-40B4-BE49-F238E27FC236}">
                <a16:creationId xmlns:a16="http://schemas.microsoft.com/office/drawing/2014/main" id="{642E3D9A-412E-0D42-B617-87681BEEB675}"/>
              </a:ext>
            </a:extLst>
          </p:cNvPr>
          <p:cNvSpPr txBox="1">
            <a:spLocks/>
          </p:cNvSpPr>
          <p:nvPr/>
        </p:nvSpPr>
        <p:spPr>
          <a:xfrm>
            <a:off x="974100" y="1750578"/>
            <a:ext cx="5333200" cy="1892367"/>
          </a:xfrm>
          <a:prstGeom prst="rect">
            <a:avLst/>
          </a:prstGeom>
          <a:ln>
            <a:solidFill>
              <a:schemeClr val="accent2"/>
            </a:solid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u="sng" dirty="0"/>
              <a:t>Qualitative (Categorical) Data</a:t>
            </a:r>
          </a:p>
          <a:p>
            <a:r>
              <a:rPr lang="en-US" sz="2000" dirty="0"/>
              <a:t>Non-Numerical data with different categories.</a:t>
            </a:r>
          </a:p>
          <a:p>
            <a:pPr>
              <a:spcBef>
                <a:spcPts val="2133"/>
              </a:spcBef>
              <a:spcAft>
                <a:spcPts val="2133"/>
              </a:spcAft>
            </a:pPr>
            <a:r>
              <a:rPr lang="en-US" sz="2000" dirty="0"/>
              <a:t>Ex) States, letter grades, class standing, etc. </a:t>
            </a:r>
          </a:p>
          <a:p>
            <a:pPr marL="342900" indent="-342900">
              <a:spcBef>
                <a:spcPts val="2133"/>
              </a:spcBef>
              <a:spcAft>
                <a:spcPts val="2133"/>
              </a:spcAft>
            </a:pPr>
            <a:endParaRPr lang="en-US" dirty="0"/>
          </a:p>
        </p:txBody>
      </p:sp>
      <p:sp>
        <p:nvSpPr>
          <p:cNvPr id="5" name="Google Shape;93;p18">
            <a:extLst>
              <a:ext uri="{FF2B5EF4-FFF2-40B4-BE49-F238E27FC236}">
                <a16:creationId xmlns:a16="http://schemas.microsoft.com/office/drawing/2014/main" id="{82999F19-B0D1-E348-8DEE-46A8ED0F11E9}"/>
              </a:ext>
            </a:extLst>
          </p:cNvPr>
          <p:cNvSpPr txBox="1">
            <a:spLocks/>
          </p:cNvSpPr>
          <p:nvPr/>
        </p:nvSpPr>
        <p:spPr>
          <a:xfrm>
            <a:off x="6443200" y="1643605"/>
            <a:ext cx="5333200" cy="2106312"/>
          </a:xfrm>
          <a:prstGeom prst="rect">
            <a:avLst/>
          </a:prstGeom>
          <a:ln>
            <a:solidFill>
              <a:schemeClr val="accent1">
                <a:lumMod val="75000"/>
              </a:schemeClr>
            </a:solid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u="sng" dirty="0"/>
              <a:t>Quantitative Data</a:t>
            </a:r>
          </a:p>
          <a:p>
            <a:r>
              <a:rPr lang="en-US" sz="1800" dirty="0"/>
              <a:t>Numerical data, counts or measurements</a:t>
            </a:r>
          </a:p>
          <a:p>
            <a:r>
              <a:rPr lang="en-US" sz="1800" dirty="0"/>
              <a:t>Arithmetic operations such as adding and averaging make sense </a:t>
            </a:r>
          </a:p>
          <a:p>
            <a:pPr>
              <a:spcBef>
                <a:spcPts val="2133"/>
              </a:spcBef>
              <a:spcAft>
                <a:spcPts val="2133"/>
              </a:spcAft>
            </a:pPr>
            <a:r>
              <a:rPr lang="en-US" sz="1800" dirty="0"/>
              <a:t>Ex) Income, GPA, Height, Weight, etc.</a:t>
            </a:r>
          </a:p>
        </p:txBody>
      </p:sp>
      <p:sp>
        <p:nvSpPr>
          <p:cNvPr id="6" name="TextBox 5">
            <a:extLst>
              <a:ext uri="{FF2B5EF4-FFF2-40B4-BE49-F238E27FC236}">
                <a16:creationId xmlns:a16="http://schemas.microsoft.com/office/drawing/2014/main" id="{0B8CDD57-C645-BC48-A33A-AC44BD4F3FE5}"/>
              </a:ext>
            </a:extLst>
          </p:cNvPr>
          <p:cNvSpPr txBox="1"/>
          <p:nvPr/>
        </p:nvSpPr>
        <p:spPr>
          <a:xfrm>
            <a:off x="882446" y="3592921"/>
            <a:ext cx="10849707" cy="2862322"/>
          </a:xfrm>
          <a:prstGeom prst="rect">
            <a:avLst/>
          </a:prstGeom>
          <a:noFill/>
        </p:spPr>
        <p:txBody>
          <a:bodyPr wrap="square" rtlCol="0">
            <a:spAutoFit/>
          </a:bodyPr>
          <a:lstStyle/>
          <a:p>
            <a:endParaRPr lang="en-US" dirty="0"/>
          </a:p>
          <a:p>
            <a:endParaRPr lang="en-US" dirty="0"/>
          </a:p>
          <a:p>
            <a:pPr marL="285750" indent="-285750">
              <a:buFont typeface="Arial" panose="020B0604020202020204" pitchFamily="34" charset="0"/>
              <a:buChar char="•"/>
            </a:pPr>
            <a:r>
              <a:rPr lang="en-US" dirty="0"/>
              <a:t>In creating graphs, it is important to first consider the </a:t>
            </a:r>
            <a:r>
              <a:rPr lang="en-US" b="1" dirty="0"/>
              <a:t>distribution</a:t>
            </a:r>
            <a:r>
              <a:rPr lang="en-US" dirty="0"/>
              <a:t> of a variable.</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a:t>
            </a:r>
            <a:r>
              <a:rPr lang="en-US" b="1" dirty="0"/>
              <a:t>distribution</a:t>
            </a:r>
            <a:r>
              <a:rPr lang="en-US" dirty="0"/>
              <a:t> of a variable is a list of what values the variable can take on as well as how often it takes on these values.</a:t>
            </a:r>
          </a:p>
          <a:p>
            <a:pPr lvl="1"/>
            <a:endParaRPr lang="en-US" dirty="0"/>
          </a:p>
          <a:p>
            <a:pPr marL="285750" indent="-285750">
              <a:buFont typeface="Arial" panose="020B0604020202020204" pitchFamily="34" charset="0"/>
              <a:buChar char="•"/>
            </a:pPr>
            <a:r>
              <a:rPr lang="en-US" dirty="0"/>
              <a:t>Often, the distribution of </a:t>
            </a:r>
            <a:r>
              <a:rPr lang="en-US" u="sng" dirty="0"/>
              <a:t>quantitative variables</a:t>
            </a:r>
            <a:r>
              <a:rPr lang="en-US" dirty="0"/>
              <a:t> is </a:t>
            </a:r>
            <a:r>
              <a:rPr lang="en-US" u="sng" dirty="0"/>
              <a:t>summarized in a table</a:t>
            </a:r>
            <a:r>
              <a:rPr lang="en-US" dirty="0"/>
              <a:t> like the following example.</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368797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a:xfrm>
            <a:off x="272164" y="76847"/>
            <a:ext cx="10515600" cy="1325563"/>
          </a:xfrm>
        </p:spPr>
        <p:txBody>
          <a:bodyPr>
            <a:normAutofit/>
          </a:bodyPr>
          <a:lstStyle/>
          <a:p>
            <a:r>
              <a:rPr lang="en-US" dirty="0"/>
              <a:t>Frequency Tables for Numeric Data</a:t>
            </a:r>
          </a:p>
        </p:txBody>
      </p:sp>
      <p:sp>
        <p:nvSpPr>
          <p:cNvPr id="6" name="Content Placeholder 2">
            <a:extLst>
              <a:ext uri="{FF2B5EF4-FFF2-40B4-BE49-F238E27FC236}">
                <a16:creationId xmlns:a16="http://schemas.microsoft.com/office/drawing/2014/main" id="{BC3435FD-2A13-254D-9E69-84D58AADCCE9}"/>
              </a:ext>
            </a:extLst>
          </p:cNvPr>
          <p:cNvSpPr>
            <a:spLocks noGrp="1"/>
          </p:cNvSpPr>
          <p:nvPr>
            <p:ph idx="1"/>
          </p:nvPr>
        </p:nvSpPr>
        <p:spPr>
          <a:xfrm>
            <a:off x="565740" y="1690687"/>
            <a:ext cx="7124996" cy="5003189"/>
          </a:xfrm>
        </p:spPr>
        <p:txBody>
          <a:bodyPr>
            <a:normAutofit/>
          </a:bodyPr>
          <a:lstStyle/>
          <a:p>
            <a:pPr marL="0" indent="0">
              <a:buNone/>
            </a:pPr>
            <a:r>
              <a:rPr lang="en-US" sz="1800" u="sng" dirty="0"/>
              <a:t>Frequency Tables</a:t>
            </a:r>
          </a:p>
          <a:p>
            <a:r>
              <a:rPr lang="en-US" sz="1800" dirty="0"/>
              <a:t>Used to organize both </a:t>
            </a:r>
            <a:r>
              <a:rPr lang="en-US" sz="1800" b="1" dirty="0"/>
              <a:t>quantitative</a:t>
            </a:r>
            <a:r>
              <a:rPr lang="en-US" sz="1800" dirty="0"/>
              <a:t> and </a:t>
            </a:r>
            <a:r>
              <a:rPr lang="en-US" sz="1800" b="1" dirty="0"/>
              <a:t>qualitative</a:t>
            </a:r>
            <a:r>
              <a:rPr lang="en-US" sz="1800" dirty="0"/>
              <a:t> data sets. </a:t>
            </a:r>
          </a:p>
          <a:p>
            <a:r>
              <a:rPr lang="en-US" sz="1800" dirty="0"/>
              <a:t>They also are helpful in some generating graphs we will discuss later!</a:t>
            </a:r>
          </a:p>
          <a:p>
            <a:pPr marL="0" indent="0">
              <a:buNone/>
            </a:pPr>
            <a:endParaRPr lang="en-US" sz="1400" dirty="0"/>
          </a:p>
          <a:p>
            <a:pPr marL="0" indent="0">
              <a:buNone/>
            </a:pPr>
            <a:r>
              <a:rPr lang="en-US" sz="1800" u="sng" dirty="0"/>
              <a:t>How to Construct for Numeric Data</a:t>
            </a:r>
          </a:p>
          <a:p>
            <a:pPr marL="457200" indent="-457200">
              <a:buFont typeface="+mj-lt"/>
              <a:buAutoNum type="arabicPeriod"/>
            </a:pPr>
            <a:r>
              <a:rPr lang="en-US" sz="1800" dirty="0"/>
              <a:t>Data is </a:t>
            </a:r>
            <a:r>
              <a:rPr lang="en-US" sz="1800" b="1" dirty="0"/>
              <a:t>binned,</a:t>
            </a:r>
            <a:r>
              <a:rPr lang="en-US" sz="1800" dirty="0"/>
              <a:t> i.e. grouped together. All bins (aka </a:t>
            </a:r>
            <a:r>
              <a:rPr lang="en-US" sz="1800" b="1" dirty="0"/>
              <a:t>classes</a:t>
            </a:r>
            <a:r>
              <a:rPr lang="en-US" sz="1800" dirty="0"/>
              <a:t>) will have equal length.</a:t>
            </a:r>
          </a:p>
          <a:p>
            <a:pPr lvl="1"/>
            <a:r>
              <a:rPr lang="en-US" sz="1600" dirty="0"/>
              <a:t>This length is referred to as the </a:t>
            </a:r>
            <a:r>
              <a:rPr lang="en-US" sz="1600" b="1" dirty="0"/>
              <a:t>bin / class width = upper limit – lower limit</a:t>
            </a:r>
          </a:p>
          <a:p>
            <a:pPr marL="457200" indent="-457200">
              <a:buFont typeface="+mj-lt"/>
              <a:buAutoNum type="arabicPeriod"/>
            </a:pPr>
            <a:r>
              <a:rPr lang="en-US" sz="1800" dirty="0"/>
              <a:t>Then we </a:t>
            </a:r>
            <a:r>
              <a:rPr lang="en-US" sz="1800" i="1" dirty="0"/>
              <a:t>count</a:t>
            </a:r>
            <a:r>
              <a:rPr lang="en-US" sz="1800" dirty="0"/>
              <a:t> the number of observations in each bin.</a:t>
            </a:r>
          </a:p>
          <a:p>
            <a:r>
              <a:rPr lang="en-US" sz="1800" dirty="0"/>
              <a:t>This count is referred to as the </a:t>
            </a:r>
            <a:r>
              <a:rPr lang="en-US" sz="1800" b="1" dirty="0"/>
              <a:t>Frequency</a:t>
            </a:r>
            <a:r>
              <a:rPr lang="en-US" sz="1800" dirty="0"/>
              <a:t>.</a:t>
            </a:r>
          </a:p>
          <a:p>
            <a:r>
              <a:rPr lang="en-US" sz="1800" dirty="0"/>
              <a:t>Can also find the</a:t>
            </a:r>
            <a:r>
              <a:rPr lang="en-US" sz="1800" b="1" dirty="0"/>
              <a:t> Relative Frequency</a:t>
            </a:r>
            <a:r>
              <a:rPr lang="en-US" sz="1800" dirty="0"/>
              <a:t>, which is just the </a:t>
            </a:r>
            <a:r>
              <a:rPr lang="en-US" sz="1800" i="1" dirty="0"/>
              <a:t>proportion (or percent)</a:t>
            </a:r>
            <a:r>
              <a:rPr lang="en-US" sz="1800" dirty="0"/>
              <a:t> of data in each bin.</a:t>
            </a:r>
          </a:p>
          <a:p>
            <a:pPr lvl="1"/>
            <a:r>
              <a:rPr lang="en-US" sz="1400" dirty="0"/>
              <a:t>This is just the </a:t>
            </a:r>
            <a:r>
              <a:rPr lang="en-US" sz="1400" b="1" dirty="0"/>
              <a:t>Frequency</a:t>
            </a:r>
            <a:r>
              <a:rPr lang="en-US" sz="1400" dirty="0"/>
              <a:t> divided by the </a:t>
            </a:r>
            <a:r>
              <a:rPr lang="en-US" sz="1400" b="1" dirty="0"/>
              <a:t>Total</a:t>
            </a:r>
            <a:r>
              <a:rPr lang="en-US" sz="1400" dirty="0"/>
              <a:t>.</a:t>
            </a:r>
          </a:p>
          <a:p>
            <a:endParaRPr lang="en-US" sz="1800" dirty="0"/>
          </a:p>
          <a:p>
            <a:endParaRPr lang="en-US" sz="1800" b="1" dirty="0"/>
          </a:p>
          <a:p>
            <a:endParaRPr lang="en-US" sz="1600" dirty="0"/>
          </a:p>
        </p:txBody>
      </p:sp>
      <p:grpSp>
        <p:nvGrpSpPr>
          <p:cNvPr id="8" name="Group 7">
            <a:extLst>
              <a:ext uri="{FF2B5EF4-FFF2-40B4-BE49-F238E27FC236}">
                <a16:creationId xmlns:a16="http://schemas.microsoft.com/office/drawing/2014/main" id="{43A85293-D0B3-8B9C-B7F6-0F28C4CA43F3}"/>
              </a:ext>
            </a:extLst>
          </p:cNvPr>
          <p:cNvGrpSpPr/>
          <p:nvPr/>
        </p:nvGrpSpPr>
        <p:grpSpPr>
          <a:xfrm>
            <a:off x="7690736" y="1295655"/>
            <a:ext cx="4994609" cy="3298849"/>
            <a:chOff x="7690736" y="698755"/>
            <a:chExt cx="4994609" cy="3298849"/>
          </a:xfrm>
        </p:grpSpPr>
        <p:grpSp>
          <p:nvGrpSpPr>
            <p:cNvPr id="4" name="Group 3">
              <a:extLst>
                <a:ext uri="{FF2B5EF4-FFF2-40B4-BE49-F238E27FC236}">
                  <a16:creationId xmlns:a16="http://schemas.microsoft.com/office/drawing/2014/main" id="{7F4DCFF2-51FD-FC53-9CAA-D7C65A0C45DE}"/>
                </a:ext>
              </a:extLst>
            </p:cNvPr>
            <p:cNvGrpSpPr/>
            <p:nvPr/>
          </p:nvGrpSpPr>
          <p:grpSpPr>
            <a:xfrm>
              <a:off x="7690736" y="698755"/>
              <a:ext cx="4994609" cy="2730245"/>
              <a:chOff x="6916036" y="1758279"/>
              <a:chExt cx="4994609" cy="2730245"/>
            </a:xfrm>
          </p:grpSpPr>
          <p:sp>
            <p:nvSpPr>
              <p:cNvPr id="7" name="TextBox 6">
                <a:extLst>
                  <a:ext uri="{FF2B5EF4-FFF2-40B4-BE49-F238E27FC236}">
                    <a16:creationId xmlns:a16="http://schemas.microsoft.com/office/drawing/2014/main" id="{65449717-2EF8-C94A-8EB6-E15750ED6CFF}"/>
                  </a:ext>
                </a:extLst>
              </p:cNvPr>
              <p:cNvSpPr txBox="1"/>
              <p:nvPr/>
            </p:nvSpPr>
            <p:spPr>
              <a:xfrm>
                <a:off x="8264768" y="4149970"/>
                <a:ext cx="3645877" cy="338554"/>
              </a:xfrm>
              <a:prstGeom prst="rect">
                <a:avLst/>
              </a:prstGeom>
              <a:noFill/>
            </p:spPr>
            <p:txBody>
              <a:bodyPr wrap="square" rtlCol="0">
                <a:spAutoFit/>
              </a:bodyPr>
              <a:lstStyle/>
              <a:p>
                <a:r>
                  <a:rPr lang="en-US" sz="1600" dirty="0"/>
                  <a:t>Total: 200		        1.00</a:t>
                </a:r>
              </a:p>
            </p:txBody>
          </p:sp>
          <p:pic>
            <p:nvPicPr>
              <p:cNvPr id="3" name="Picture 2">
                <a:extLst>
                  <a:ext uri="{FF2B5EF4-FFF2-40B4-BE49-F238E27FC236}">
                    <a16:creationId xmlns:a16="http://schemas.microsoft.com/office/drawing/2014/main" id="{71472BA3-6E76-214A-B8BA-2712B7DCF2FB}"/>
                  </a:ext>
                </a:extLst>
              </p:cNvPr>
              <p:cNvPicPr>
                <a:picLocks noChangeAspect="1"/>
              </p:cNvPicPr>
              <p:nvPr/>
            </p:nvPicPr>
            <p:blipFill>
              <a:blip r:embed="rId2"/>
              <a:stretch>
                <a:fillRect/>
              </a:stretch>
            </p:blipFill>
            <p:spPr>
              <a:xfrm>
                <a:off x="6916036" y="1758279"/>
                <a:ext cx="4229100" cy="2324100"/>
              </a:xfrm>
              <a:prstGeom prst="rect">
                <a:avLst/>
              </a:prstGeom>
            </p:spPr>
          </p:pic>
        </p:grpSp>
        <p:sp>
          <p:nvSpPr>
            <p:cNvPr id="5" name="TextBox 4">
              <a:extLst>
                <a:ext uri="{FF2B5EF4-FFF2-40B4-BE49-F238E27FC236}">
                  <a16:creationId xmlns:a16="http://schemas.microsoft.com/office/drawing/2014/main" id="{F6E09E64-F119-FB44-68D7-3C92A9CE0211}"/>
                </a:ext>
              </a:extLst>
            </p:cNvPr>
            <p:cNvSpPr txBox="1"/>
            <p:nvPr/>
          </p:nvSpPr>
          <p:spPr>
            <a:xfrm>
              <a:off x="7916582" y="3659050"/>
              <a:ext cx="4003254" cy="338554"/>
            </a:xfrm>
            <a:prstGeom prst="rect">
              <a:avLst/>
            </a:prstGeom>
            <a:noFill/>
          </p:spPr>
          <p:txBody>
            <a:bodyPr wrap="square" rtlCol="0">
              <a:spAutoFit/>
            </a:bodyPr>
            <a:lstStyle/>
            <a:p>
              <a:r>
                <a:rPr lang="en-US" sz="1600" dirty="0"/>
                <a:t>* This can be referred to as </a:t>
              </a:r>
              <a:r>
                <a:rPr lang="en-US" sz="1600" b="1" dirty="0"/>
                <a:t>grouped data</a:t>
              </a:r>
              <a:r>
                <a:rPr lang="en-US" sz="1600" dirty="0"/>
                <a:t> now</a:t>
              </a:r>
            </a:p>
          </p:txBody>
        </p:sp>
      </p:grpSp>
      <mc:AlternateContent xmlns:mc="http://schemas.openxmlformats.org/markup-compatibility/2006" xmlns:p14="http://schemas.microsoft.com/office/powerpoint/2010/main">
        <mc:Choice Requires="p14">
          <p:contentPart p14:bwMode="auto" r:id="rId3">
            <p14:nvContentPartPr>
              <p14:cNvPr id="51" name="Ink 50">
                <a:extLst>
                  <a:ext uri="{FF2B5EF4-FFF2-40B4-BE49-F238E27FC236}">
                    <a16:creationId xmlns:a16="http://schemas.microsoft.com/office/drawing/2014/main" id="{104CCE22-0FCE-57BC-A2CA-ACE70BD2A0B7}"/>
                  </a:ext>
                </a:extLst>
              </p14:cNvPr>
              <p14:cNvContentPartPr/>
              <p14:nvPr/>
            </p14:nvContentPartPr>
            <p14:xfrm>
              <a:off x="9697960" y="3317320"/>
              <a:ext cx="181440" cy="313200"/>
            </p14:xfrm>
          </p:contentPart>
        </mc:Choice>
        <mc:Fallback xmlns="">
          <p:pic>
            <p:nvPicPr>
              <p:cNvPr id="51" name="Ink 50">
                <a:extLst>
                  <a:ext uri="{FF2B5EF4-FFF2-40B4-BE49-F238E27FC236}">
                    <a16:creationId xmlns:a16="http://schemas.microsoft.com/office/drawing/2014/main" id="{104CCE22-0FCE-57BC-A2CA-ACE70BD2A0B7}"/>
                  </a:ext>
                </a:extLst>
              </p:cNvPr>
              <p:cNvPicPr/>
              <p:nvPr/>
            </p:nvPicPr>
            <p:blipFill>
              <a:blip r:embed="rId4"/>
              <a:stretch>
                <a:fillRect/>
              </a:stretch>
            </p:blipFill>
            <p:spPr>
              <a:xfrm>
                <a:off x="9688960" y="3308320"/>
                <a:ext cx="1990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2" name="Ink 51">
                <a:extLst>
                  <a:ext uri="{FF2B5EF4-FFF2-40B4-BE49-F238E27FC236}">
                    <a16:creationId xmlns:a16="http://schemas.microsoft.com/office/drawing/2014/main" id="{EC00C972-1AAA-7EE1-3927-E461420822B7}"/>
                  </a:ext>
                </a:extLst>
              </p14:cNvPr>
              <p14:cNvContentPartPr/>
              <p14:nvPr/>
            </p14:nvContentPartPr>
            <p14:xfrm>
              <a:off x="8903080" y="1303480"/>
              <a:ext cx="1077120" cy="351360"/>
            </p14:xfrm>
          </p:contentPart>
        </mc:Choice>
        <mc:Fallback xmlns="">
          <p:pic>
            <p:nvPicPr>
              <p:cNvPr id="52" name="Ink 51">
                <a:extLst>
                  <a:ext uri="{FF2B5EF4-FFF2-40B4-BE49-F238E27FC236}">
                    <a16:creationId xmlns:a16="http://schemas.microsoft.com/office/drawing/2014/main" id="{EC00C972-1AAA-7EE1-3927-E461420822B7}"/>
                  </a:ext>
                </a:extLst>
              </p:cNvPr>
              <p:cNvPicPr/>
              <p:nvPr/>
            </p:nvPicPr>
            <p:blipFill>
              <a:blip r:embed="rId6"/>
              <a:stretch>
                <a:fillRect/>
              </a:stretch>
            </p:blipFill>
            <p:spPr>
              <a:xfrm>
                <a:off x="8894080" y="1294480"/>
                <a:ext cx="1094760" cy="369000"/>
              </a:xfrm>
              <a:prstGeom prst="rect">
                <a:avLst/>
              </a:prstGeom>
            </p:spPr>
          </p:pic>
        </mc:Fallback>
      </mc:AlternateContent>
      <p:grpSp>
        <p:nvGrpSpPr>
          <p:cNvPr id="76" name="Group 75">
            <a:extLst>
              <a:ext uri="{FF2B5EF4-FFF2-40B4-BE49-F238E27FC236}">
                <a16:creationId xmlns:a16="http://schemas.microsoft.com/office/drawing/2014/main" id="{B54B31B3-6C91-F019-6FEF-E51E244863D0}"/>
              </a:ext>
            </a:extLst>
          </p:cNvPr>
          <p:cNvGrpSpPr/>
          <p:nvPr/>
        </p:nvGrpSpPr>
        <p:grpSpPr>
          <a:xfrm>
            <a:off x="9249760" y="635680"/>
            <a:ext cx="2197800" cy="516600"/>
            <a:chOff x="9249760" y="635680"/>
            <a:chExt cx="2197800" cy="516600"/>
          </a:xfrm>
        </p:grpSpPr>
        <mc:AlternateContent xmlns:mc="http://schemas.openxmlformats.org/markup-compatibility/2006" xmlns:p14="http://schemas.microsoft.com/office/powerpoint/2010/main">
          <mc:Choice Requires="p14">
            <p:contentPart p14:bwMode="auto" r:id="rId7">
              <p14:nvContentPartPr>
                <p14:cNvPr id="53" name="Ink 52">
                  <a:extLst>
                    <a:ext uri="{FF2B5EF4-FFF2-40B4-BE49-F238E27FC236}">
                      <a16:creationId xmlns:a16="http://schemas.microsoft.com/office/drawing/2014/main" id="{76201A28-12BF-6B68-49BA-4AB25FEFA246}"/>
                    </a:ext>
                  </a:extLst>
                </p14:cNvPr>
                <p14:cNvContentPartPr/>
                <p14:nvPr/>
              </p14:nvContentPartPr>
              <p14:xfrm>
                <a:off x="9249760" y="885880"/>
                <a:ext cx="47520" cy="46800"/>
              </p14:xfrm>
            </p:contentPart>
          </mc:Choice>
          <mc:Fallback xmlns="">
            <p:pic>
              <p:nvPicPr>
                <p:cNvPr id="53" name="Ink 52">
                  <a:extLst>
                    <a:ext uri="{FF2B5EF4-FFF2-40B4-BE49-F238E27FC236}">
                      <a16:creationId xmlns:a16="http://schemas.microsoft.com/office/drawing/2014/main" id="{76201A28-12BF-6B68-49BA-4AB25FEFA246}"/>
                    </a:ext>
                  </a:extLst>
                </p:cNvPr>
                <p:cNvPicPr/>
                <p:nvPr/>
              </p:nvPicPr>
              <p:blipFill>
                <a:blip r:embed="rId8"/>
                <a:stretch>
                  <a:fillRect/>
                </a:stretch>
              </p:blipFill>
              <p:spPr>
                <a:xfrm>
                  <a:off x="9241120" y="877240"/>
                  <a:ext cx="651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4" name="Ink 53">
                  <a:extLst>
                    <a:ext uri="{FF2B5EF4-FFF2-40B4-BE49-F238E27FC236}">
                      <a16:creationId xmlns:a16="http://schemas.microsoft.com/office/drawing/2014/main" id="{1A7D2D15-58C8-A69C-5EFB-DDC4D0813094}"/>
                    </a:ext>
                  </a:extLst>
                </p14:cNvPr>
                <p14:cNvContentPartPr/>
                <p14:nvPr/>
              </p14:nvContentPartPr>
              <p14:xfrm>
                <a:off x="9307360" y="933400"/>
                <a:ext cx="27000" cy="29520"/>
              </p14:xfrm>
            </p:contentPart>
          </mc:Choice>
          <mc:Fallback xmlns="">
            <p:pic>
              <p:nvPicPr>
                <p:cNvPr id="54" name="Ink 53">
                  <a:extLst>
                    <a:ext uri="{FF2B5EF4-FFF2-40B4-BE49-F238E27FC236}">
                      <a16:creationId xmlns:a16="http://schemas.microsoft.com/office/drawing/2014/main" id="{1A7D2D15-58C8-A69C-5EFB-DDC4D0813094}"/>
                    </a:ext>
                  </a:extLst>
                </p:cNvPr>
                <p:cNvPicPr/>
                <p:nvPr/>
              </p:nvPicPr>
              <p:blipFill>
                <a:blip r:embed="rId10"/>
                <a:stretch>
                  <a:fillRect/>
                </a:stretch>
              </p:blipFill>
              <p:spPr>
                <a:xfrm>
                  <a:off x="9298360" y="924400"/>
                  <a:ext cx="446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5" name="Ink 54">
                  <a:extLst>
                    <a:ext uri="{FF2B5EF4-FFF2-40B4-BE49-F238E27FC236}">
                      <a16:creationId xmlns:a16="http://schemas.microsoft.com/office/drawing/2014/main" id="{6665A401-BAA7-900C-4209-744E0FF6D773}"/>
                    </a:ext>
                  </a:extLst>
                </p14:cNvPr>
                <p14:cNvContentPartPr/>
                <p14:nvPr/>
              </p14:nvContentPartPr>
              <p14:xfrm>
                <a:off x="9425440" y="745120"/>
                <a:ext cx="60480" cy="203760"/>
              </p14:xfrm>
            </p:contentPart>
          </mc:Choice>
          <mc:Fallback xmlns="">
            <p:pic>
              <p:nvPicPr>
                <p:cNvPr id="55" name="Ink 54">
                  <a:extLst>
                    <a:ext uri="{FF2B5EF4-FFF2-40B4-BE49-F238E27FC236}">
                      <a16:creationId xmlns:a16="http://schemas.microsoft.com/office/drawing/2014/main" id="{6665A401-BAA7-900C-4209-744E0FF6D773}"/>
                    </a:ext>
                  </a:extLst>
                </p:cNvPr>
                <p:cNvPicPr/>
                <p:nvPr/>
              </p:nvPicPr>
              <p:blipFill>
                <a:blip r:embed="rId12"/>
                <a:stretch>
                  <a:fillRect/>
                </a:stretch>
              </p:blipFill>
              <p:spPr>
                <a:xfrm>
                  <a:off x="9416440" y="736480"/>
                  <a:ext cx="781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6" name="Ink 55">
                  <a:extLst>
                    <a:ext uri="{FF2B5EF4-FFF2-40B4-BE49-F238E27FC236}">
                      <a16:creationId xmlns:a16="http://schemas.microsoft.com/office/drawing/2014/main" id="{9400CD2C-2BDC-BC2C-EEAC-D3A5B42DAFA6}"/>
                    </a:ext>
                  </a:extLst>
                </p14:cNvPr>
                <p14:cNvContentPartPr/>
                <p14:nvPr/>
              </p14:nvContentPartPr>
              <p14:xfrm>
                <a:off x="9542440" y="822520"/>
                <a:ext cx="55440" cy="91440"/>
              </p14:xfrm>
            </p:contentPart>
          </mc:Choice>
          <mc:Fallback xmlns="">
            <p:pic>
              <p:nvPicPr>
                <p:cNvPr id="56" name="Ink 55">
                  <a:extLst>
                    <a:ext uri="{FF2B5EF4-FFF2-40B4-BE49-F238E27FC236}">
                      <a16:creationId xmlns:a16="http://schemas.microsoft.com/office/drawing/2014/main" id="{9400CD2C-2BDC-BC2C-EEAC-D3A5B42DAFA6}"/>
                    </a:ext>
                  </a:extLst>
                </p:cNvPr>
                <p:cNvPicPr/>
                <p:nvPr/>
              </p:nvPicPr>
              <p:blipFill>
                <a:blip r:embed="rId14"/>
                <a:stretch>
                  <a:fillRect/>
                </a:stretch>
              </p:blipFill>
              <p:spPr>
                <a:xfrm>
                  <a:off x="9533440" y="813880"/>
                  <a:ext cx="730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7" name="Ink 56">
                  <a:extLst>
                    <a:ext uri="{FF2B5EF4-FFF2-40B4-BE49-F238E27FC236}">
                      <a16:creationId xmlns:a16="http://schemas.microsoft.com/office/drawing/2014/main" id="{2845F51B-73AA-C77E-FE9B-B3CE37206E81}"/>
                    </a:ext>
                  </a:extLst>
                </p14:cNvPr>
                <p14:cNvContentPartPr/>
                <p14:nvPr/>
              </p14:nvContentPartPr>
              <p14:xfrm>
                <a:off x="9614440" y="813880"/>
                <a:ext cx="65520" cy="66240"/>
              </p14:xfrm>
            </p:contentPart>
          </mc:Choice>
          <mc:Fallback xmlns="">
            <p:pic>
              <p:nvPicPr>
                <p:cNvPr id="57" name="Ink 56">
                  <a:extLst>
                    <a:ext uri="{FF2B5EF4-FFF2-40B4-BE49-F238E27FC236}">
                      <a16:creationId xmlns:a16="http://schemas.microsoft.com/office/drawing/2014/main" id="{2845F51B-73AA-C77E-FE9B-B3CE37206E81}"/>
                    </a:ext>
                  </a:extLst>
                </p:cNvPr>
                <p:cNvPicPr/>
                <p:nvPr/>
              </p:nvPicPr>
              <p:blipFill>
                <a:blip r:embed="rId16"/>
                <a:stretch>
                  <a:fillRect/>
                </a:stretch>
              </p:blipFill>
              <p:spPr>
                <a:xfrm>
                  <a:off x="9605440" y="805240"/>
                  <a:ext cx="831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8" name="Ink 57">
                  <a:extLst>
                    <a:ext uri="{FF2B5EF4-FFF2-40B4-BE49-F238E27FC236}">
                      <a16:creationId xmlns:a16="http://schemas.microsoft.com/office/drawing/2014/main" id="{2243B6F6-B793-76E9-0D3B-5D58DA855F3E}"/>
                    </a:ext>
                  </a:extLst>
                </p14:cNvPr>
                <p14:cNvContentPartPr/>
                <p14:nvPr/>
              </p14:nvContentPartPr>
              <p14:xfrm>
                <a:off x="9707320" y="782200"/>
                <a:ext cx="61560" cy="54000"/>
              </p14:xfrm>
            </p:contentPart>
          </mc:Choice>
          <mc:Fallback xmlns="">
            <p:pic>
              <p:nvPicPr>
                <p:cNvPr id="58" name="Ink 57">
                  <a:extLst>
                    <a:ext uri="{FF2B5EF4-FFF2-40B4-BE49-F238E27FC236}">
                      <a16:creationId xmlns:a16="http://schemas.microsoft.com/office/drawing/2014/main" id="{2243B6F6-B793-76E9-0D3B-5D58DA855F3E}"/>
                    </a:ext>
                  </a:extLst>
                </p:cNvPr>
                <p:cNvPicPr/>
                <p:nvPr/>
              </p:nvPicPr>
              <p:blipFill>
                <a:blip r:embed="rId18"/>
                <a:stretch>
                  <a:fillRect/>
                </a:stretch>
              </p:blipFill>
              <p:spPr>
                <a:xfrm>
                  <a:off x="9698680" y="773560"/>
                  <a:ext cx="792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9" name="Ink 58">
                  <a:extLst>
                    <a:ext uri="{FF2B5EF4-FFF2-40B4-BE49-F238E27FC236}">
                      <a16:creationId xmlns:a16="http://schemas.microsoft.com/office/drawing/2014/main" id="{57C7018F-6970-34B7-E222-B7AA7BD8F6AF}"/>
                    </a:ext>
                  </a:extLst>
                </p14:cNvPr>
                <p14:cNvContentPartPr/>
                <p14:nvPr/>
              </p14:nvContentPartPr>
              <p14:xfrm>
                <a:off x="9829000" y="635680"/>
                <a:ext cx="36000" cy="204480"/>
              </p14:xfrm>
            </p:contentPart>
          </mc:Choice>
          <mc:Fallback xmlns="">
            <p:pic>
              <p:nvPicPr>
                <p:cNvPr id="59" name="Ink 58">
                  <a:extLst>
                    <a:ext uri="{FF2B5EF4-FFF2-40B4-BE49-F238E27FC236}">
                      <a16:creationId xmlns:a16="http://schemas.microsoft.com/office/drawing/2014/main" id="{57C7018F-6970-34B7-E222-B7AA7BD8F6AF}"/>
                    </a:ext>
                  </a:extLst>
                </p:cNvPr>
                <p:cNvPicPr/>
                <p:nvPr/>
              </p:nvPicPr>
              <p:blipFill>
                <a:blip r:embed="rId20"/>
                <a:stretch>
                  <a:fillRect/>
                </a:stretch>
              </p:blipFill>
              <p:spPr>
                <a:xfrm>
                  <a:off x="9820360" y="626680"/>
                  <a:ext cx="53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0" name="Ink 59">
                  <a:extLst>
                    <a:ext uri="{FF2B5EF4-FFF2-40B4-BE49-F238E27FC236}">
                      <a16:creationId xmlns:a16="http://schemas.microsoft.com/office/drawing/2014/main" id="{8138218E-C0F9-63C8-75EB-6970FFB3DFD0}"/>
                    </a:ext>
                  </a:extLst>
                </p14:cNvPr>
                <p14:cNvContentPartPr/>
                <p14:nvPr/>
              </p14:nvContentPartPr>
              <p14:xfrm>
                <a:off x="9764920" y="722080"/>
                <a:ext cx="281880" cy="14040"/>
              </p14:xfrm>
            </p:contentPart>
          </mc:Choice>
          <mc:Fallback xmlns="">
            <p:pic>
              <p:nvPicPr>
                <p:cNvPr id="60" name="Ink 59">
                  <a:extLst>
                    <a:ext uri="{FF2B5EF4-FFF2-40B4-BE49-F238E27FC236}">
                      <a16:creationId xmlns:a16="http://schemas.microsoft.com/office/drawing/2014/main" id="{8138218E-C0F9-63C8-75EB-6970FFB3DFD0}"/>
                    </a:ext>
                  </a:extLst>
                </p:cNvPr>
                <p:cNvPicPr/>
                <p:nvPr/>
              </p:nvPicPr>
              <p:blipFill>
                <a:blip r:embed="rId22"/>
                <a:stretch>
                  <a:fillRect/>
                </a:stretch>
              </p:blipFill>
              <p:spPr>
                <a:xfrm>
                  <a:off x="9755920" y="713080"/>
                  <a:ext cx="2995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a:extLst>
                    <a:ext uri="{FF2B5EF4-FFF2-40B4-BE49-F238E27FC236}">
                      <a16:creationId xmlns:a16="http://schemas.microsoft.com/office/drawing/2014/main" id="{D8322FC1-2B14-FA81-4FB0-880332DB2631}"/>
                    </a:ext>
                  </a:extLst>
                </p14:cNvPr>
                <p14:cNvContentPartPr/>
                <p14:nvPr/>
              </p14:nvContentPartPr>
              <p14:xfrm>
                <a:off x="9692560" y="788680"/>
                <a:ext cx="502200" cy="300600"/>
              </p14:xfrm>
            </p:contentPart>
          </mc:Choice>
          <mc:Fallback xmlns="">
            <p:pic>
              <p:nvPicPr>
                <p:cNvPr id="62" name="Ink 61">
                  <a:extLst>
                    <a:ext uri="{FF2B5EF4-FFF2-40B4-BE49-F238E27FC236}">
                      <a16:creationId xmlns:a16="http://schemas.microsoft.com/office/drawing/2014/main" id="{D8322FC1-2B14-FA81-4FB0-880332DB2631}"/>
                    </a:ext>
                  </a:extLst>
                </p:cNvPr>
                <p:cNvPicPr/>
                <p:nvPr/>
              </p:nvPicPr>
              <p:blipFill>
                <a:blip r:embed="rId24"/>
                <a:stretch>
                  <a:fillRect/>
                </a:stretch>
              </p:blipFill>
              <p:spPr>
                <a:xfrm>
                  <a:off x="9683560" y="780040"/>
                  <a:ext cx="519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a:extLst>
                    <a:ext uri="{FF2B5EF4-FFF2-40B4-BE49-F238E27FC236}">
                      <a16:creationId xmlns:a16="http://schemas.microsoft.com/office/drawing/2014/main" id="{3F120F8F-C4F8-750A-948A-1AC94D6A4CA7}"/>
                    </a:ext>
                  </a:extLst>
                </p14:cNvPr>
                <p14:cNvContentPartPr/>
                <p14:nvPr/>
              </p14:nvContentPartPr>
              <p14:xfrm>
                <a:off x="10074880" y="976960"/>
                <a:ext cx="122400" cy="175320"/>
              </p14:xfrm>
            </p:contentPart>
          </mc:Choice>
          <mc:Fallback xmlns="">
            <p:pic>
              <p:nvPicPr>
                <p:cNvPr id="63" name="Ink 62">
                  <a:extLst>
                    <a:ext uri="{FF2B5EF4-FFF2-40B4-BE49-F238E27FC236}">
                      <a16:creationId xmlns:a16="http://schemas.microsoft.com/office/drawing/2014/main" id="{3F120F8F-C4F8-750A-948A-1AC94D6A4CA7}"/>
                    </a:ext>
                  </a:extLst>
                </p:cNvPr>
                <p:cNvPicPr/>
                <p:nvPr/>
              </p:nvPicPr>
              <p:blipFill>
                <a:blip r:embed="rId26"/>
                <a:stretch>
                  <a:fillRect/>
                </a:stretch>
              </p:blipFill>
              <p:spPr>
                <a:xfrm>
                  <a:off x="10066240" y="968320"/>
                  <a:ext cx="1400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4" name="Ink 63">
                  <a:extLst>
                    <a:ext uri="{FF2B5EF4-FFF2-40B4-BE49-F238E27FC236}">
                      <a16:creationId xmlns:a16="http://schemas.microsoft.com/office/drawing/2014/main" id="{88CBC9AB-756C-51E6-9BBA-2BAA9B31178F}"/>
                    </a:ext>
                  </a:extLst>
                </p14:cNvPr>
                <p14:cNvContentPartPr/>
                <p14:nvPr/>
              </p14:nvContentPartPr>
              <p14:xfrm>
                <a:off x="10244080" y="1038880"/>
                <a:ext cx="81360" cy="102960"/>
              </p14:xfrm>
            </p:contentPart>
          </mc:Choice>
          <mc:Fallback xmlns="">
            <p:pic>
              <p:nvPicPr>
                <p:cNvPr id="64" name="Ink 63">
                  <a:extLst>
                    <a:ext uri="{FF2B5EF4-FFF2-40B4-BE49-F238E27FC236}">
                      <a16:creationId xmlns:a16="http://schemas.microsoft.com/office/drawing/2014/main" id="{88CBC9AB-756C-51E6-9BBA-2BAA9B31178F}"/>
                    </a:ext>
                  </a:extLst>
                </p:cNvPr>
                <p:cNvPicPr/>
                <p:nvPr/>
              </p:nvPicPr>
              <p:blipFill>
                <a:blip r:embed="rId28"/>
                <a:stretch>
                  <a:fillRect/>
                </a:stretch>
              </p:blipFill>
              <p:spPr>
                <a:xfrm>
                  <a:off x="10235440" y="1030240"/>
                  <a:ext cx="99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5" name="Ink 64">
                  <a:extLst>
                    <a:ext uri="{FF2B5EF4-FFF2-40B4-BE49-F238E27FC236}">
                      <a16:creationId xmlns:a16="http://schemas.microsoft.com/office/drawing/2014/main" id="{D96BFAC0-6B6E-F662-3BA9-422545DA23F7}"/>
                    </a:ext>
                  </a:extLst>
                </p14:cNvPr>
                <p14:cNvContentPartPr/>
                <p14:nvPr/>
              </p14:nvContentPartPr>
              <p14:xfrm>
                <a:off x="10378720" y="1026280"/>
                <a:ext cx="87480" cy="46440"/>
              </p14:xfrm>
            </p:contentPart>
          </mc:Choice>
          <mc:Fallback xmlns="">
            <p:pic>
              <p:nvPicPr>
                <p:cNvPr id="65" name="Ink 64">
                  <a:extLst>
                    <a:ext uri="{FF2B5EF4-FFF2-40B4-BE49-F238E27FC236}">
                      <a16:creationId xmlns:a16="http://schemas.microsoft.com/office/drawing/2014/main" id="{D96BFAC0-6B6E-F662-3BA9-422545DA23F7}"/>
                    </a:ext>
                  </a:extLst>
                </p:cNvPr>
                <p:cNvPicPr/>
                <p:nvPr/>
              </p:nvPicPr>
              <p:blipFill>
                <a:blip r:embed="rId30"/>
                <a:stretch>
                  <a:fillRect/>
                </a:stretch>
              </p:blipFill>
              <p:spPr>
                <a:xfrm>
                  <a:off x="10370080" y="1017280"/>
                  <a:ext cx="1051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7" name="Ink 66">
                  <a:extLst>
                    <a:ext uri="{FF2B5EF4-FFF2-40B4-BE49-F238E27FC236}">
                      <a16:creationId xmlns:a16="http://schemas.microsoft.com/office/drawing/2014/main" id="{875977FE-0240-67ED-DEA3-5DCA46CA884E}"/>
                    </a:ext>
                  </a:extLst>
                </p14:cNvPr>
                <p14:cNvContentPartPr/>
                <p14:nvPr/>
              </p14:nvContentPartPr>
              <p14:xfrm>
                <a:off x="10561240" y="976960"/>
                <a:ext cx="92520" cy="128880"/>
              </p14:xfrm>
            </p:contentPart>
          </mc:Choice>
          <mc:Fallback xmlns="">
            <p:pic>
              <p:nvPicPr>
                <p:cNvPr id="67" name="Ink 66">
                  <a:extLst>
                    <a:ext uri="{FF2B5EF4-FFF2-40B4-BE49-F238E27FC236}">
                      <a16:creationId xmlns:a16="http://schemas.microsoft.com/office/drawing/2014/main" id="{875977FE-0240-67ED-DEA3-5DCA46CA884E}"/>
                    </a:ext>
                  </a:extLst>
                </p:cNvPr>
                <p:cNvPicPr/>
                <p:nvPr/>
              </p:nvPicPr>
              <p:blipFill>
                <a:blip r:embed="rId32"/>
                <a:stretch>
                  <a:fillRect/>
                </a:stretch>
              </p:blipFill>
              <p:spPr>
                <a:xfrm>
                  <a:off x="10552240" y="968320"/>
                  <a:ext cx="110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8" name="Ink 67">
                  <a:extLst>
                    <a:ext uri="{FF2B5EF4-FFF2-40B4-BE49-F238E27FC236}">
                      <a16:creationId xmlns:a16="http://schemas.microsoft.com/office/drawing/2014/main" id="{860E61AE-66D2-AB96-858B-86C718FDDD62}"/>
                    </a:ext>
                  </a:extLst>
                </p14:cNvPr>
                <p14:cNvContentPartPr/>
                <p14:nvPr/>
              </p14:nvContentPartPr>
              <p14:xfrm>
                <a:off x="10773280" y="852760"/>
                <a:ext cx="32040" cy="137880"/>
              </p14:xfrm>
            </p:contentPart>
          </mc:Choice>
          <mc:Fallback xmlns="">
            <p:pic>
              <p:nvPicPr>
                <p:cNvPr id="68" name="Ink 67">
                  <a:extLst>
                    <a:ext uri="{FF2B5EF4-FFF2-40B4-BE49-F238E27FC236}">
                      <a16:creationId xmlns:a16="http://schemas.microsoft.com/office/drawing/2014/main" id="{860E61AE-66D2-AB96-858B-86C718FDDD62}"/>
                    </a:ext>
                  </a:extLst>
                </p:cNvPr>
                <p:cNvPicPr/>
                <p:nvPr/>
              </p:nvPicPr>
              <p:blipFill>
                <a:blip r:embed="rId34"/>
                <a:stretch>
                  <a:fillRect/>
                </a:stretch>
              </p:blipFill>
              <p:spPr>
                <a:xfrm>
                  <a:off x="10764280" y="843760"/>
                  <a:ext cx="496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9" name="Ink 68">
                  <a:extLst>
                    <a:ext uri="{FF2B5EF4-FFF2-40B4-BE49-F238E27FC236}">
                      <a16:creationId xmlns:a16="http://schemas.microsoft.com/office/drawing/2014/main" id="{813501B7-271E-09C6-2AE3-A9B90774B545}"/>
                    </a:ext>
                  </a:extLst>
                </p14:cNvPr>
                <p14:cNvContentPartPr/>
                <p14:nvPr/>
              </p14:nvContentPartPr>
              <p14:xfrm>
                <a:off x="10849600" y="880120"/>
                <a:ext cx="97560" cy="131040"/>
              </p14:xfrm>
            </p:contentPart>
          </mc:Choice>
          <mc:Fallback xmlns="">
            <p:pic>
              <p:nvPicPr>
                <p:cNvPr id="69" name="Ink 68">
                  <a:extLst>
                    <a:ext uri="{FF2B5EF4-FFF2-40B4-BE49-F238E27FC236}">
                      <a16:creationId xmlns:a16="http://schemas.microsoft.com/office/drawing/2014/main" id="{813501B7-271E-09C6-2AE3-A9B90774B545}"/>
                    </a:ext>
                  </a:extLst>
                </p:cNvPr>
                <p:cNvPicPr/>
                <p:nvPr/>
              </p:nvPicPr>
              <p:blipFill>
                <a:blip r:embed="rId36"/>
                <a:stretch>
                  <a:fillRect/>
                </a:stretch>
              </p:blipFill>
              <p:spPr>
                <a:xfrm>
                  <a:off x="10840960" y="871480"/>
                  <a:ext cx="1152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0" name="Ink 69">
                  <a:extLst>
                    <a:ext uri="{FF2B5EF4-FFF2-40B4-BE49-F238E27FC236}">
                      <a16:creationId xmlns:a16="http://schemas.microsoft.com/office/drawing/2014/main" id="{30AA9B17-B341-7E78-6B3E-54F78D74824F}"/>
                    </a:ext>
                  </a:extLst>
                </p14:cNvPr>
                <p14:cNvContentPartPr/>
                <p14:nvPr/>
              </p14:nvContentPartPr>
              <p14:xfrm>
                <a:off x="11087920" y="820000"/>
                <a:ext cx="42480" cy="207000"/>
              </p14:xfrm>
            </p:contentPart>
          </mc:Choice>
          <mc:Fallback xmlns="">
            <p:pic>
              <p:nvPicPr>
                <p:cNvPr id="70" name="Ink 69">
                  <a:extLst>
                    <a:ext uri="{FF2B5EF4-FFF2-40B4-BE49-F238E27FC236}">
                      <a16:creationId xmlns:a16="http://schemas.microsoft.com/office/drawing/2014/main" id="{30AA9B17-B341-7E78-6B3E-54F78D74824F}"/>
                    </a:ext>
                  </a:extLst>
                </p:cNvPr>
                <p:cNvPicPr/>
                <p:nvPr/>
              </p:nvPicPr>
              <p:blipFill>
                <a:blip r:embed="rId38"/>
                <a:stretch>
                  <a:fillRect/>
                </a:stretch>
              </p:blipFill>
              <p:spPr>
                <a:xfrm>
                  <a:off x="11079280" y="811000"/>
                  <a:ext cx="601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1" name="Ink 70">
                  <a:extLst>
                    <a:ext uri="{FF2B5EF4-FFF2-40B4-BE49-F238E27FC236}">
                      <a16:creationId xmlns:a16="http://schemas.microsoft.com/office/drawing/2014/main" id="{35C24F15-7C9D-EF9A-4A26-D55B81ABBC3D}"/>
                    </a:ext>
                  </a:extLst>
                </p14:cNvPr>
                <p14:cNvContentPartPr/>
                <p14:nvPr/>
              </p14:nvContentPartPr>
              <p14:xfrm>
                <a:off x="11182600" y="936280"/>
                <a:ext cx="1440" cy="9360"/>
              </p14:xfrm>
            </p:contentPart>
          </mc:Choice>
          <mc:Fallback xmlns="">
            <p:pic>
              <p:nvPicPr>
                <p:cNvPr id="71" name="Ink 70">
                  <a:extLst>
                    <a:ext uri="{FF2B5EF4-FFF2-40B4-BE49-F238E27FC236}">
                      <a16:creationId xmlns:a16="http://schemas.microsoft.com/office/drawing/2014/main" id="{35C24F15-7C9D-EF9A-4A26-D55B81ABBC3D}"/>
                    </a:ext>
                  </a:extLst>
                </p:cNvPr>
                <p:cNvPicPr/>
                <p:nvPr/>
              </p:nvPicPr>
              <p:blipFill>
                <a:blip r:embed="rId40"/>
                <a:stretch>
                  <a:fillRect/>
                </a:stretch>
              </p:blipFill>
              <p:spPr>
                <a:xfrm>
                  <a:off x="11173960" y="927280"/>
                  <a:ext cx="19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2" name="Ink 71">
                  <a:extLst>
                    <a:ext uri="{FF2B5EF4-FFF2-40B4-BE49-F238E27FC236}">
                      <a16:creationId xmlns:a16="http://schemas.microsoft.com/office/drawing/2014/main" id="{BDE5A5F8-DE75-1BC0-F454-02C082BF8EC3}"/>
                    </a:ext>
                  </a:extLst>
                </p14:cNvPr>
                <p14:cNvContentPartPr/>
                <p14:nvPr/>
              </p14:nvContentPartPr>
              <p14:xfrm>
                <a:off x="11176840" y="871480"/>
                <a:ext cx="360" cy="360"/>
              </p14:xfrm>
            </p:contentPart>
          </mc:Choice>
          <mc:Fallback xmlns="">
            <p:pic>
              <p:nvPicPr>
                <p:cNvPr id="72" name="Ink 71">
                  <a:extLst>
                    <a:ext uri="{FF2B5EF4-FFF2-40B4-BE49-F238E27FC236}">
                      <a16:creationId xmlns:a16="http://schemas.microsoft.com/office/drawing/2014/main" id="{BDE5A5F8-DE75-1BC0-F454-02C082BF8EC3}"/>
                    </a:ext>
                  </a:extLst>
                </p:cNvPr>
                <p:cNvPicPr/>
                <p:nvPr/>
              </p:nvPicPr>
              <p:blipFill>
                <a:blip r:embed="rId42"/>
                <a:stretch>
                  <a:fillRect/>
                </a:stretch>
              </p:blipFill>
              <p:spPr>
                <a:xfrm>
                  <a:off x="11168200" y="862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73" name="Ink 72">
                  <a:extLst>
                    <a:ext uri="{FF2B5EF4-FFF2-40B4-BE49-F238E27FC236}">
                      <a16:creationId xmlns:a16="http://schemas.microsoft.com/office/drawing/2014/main" id="{CA37A824-C452-4C3B-FC21-892B63B70D2F}"/>
                    </a:ext>
                  </a:extLst>
                </p14:cNvPr>
                <p14:cNvContentPartPr/>
                <p14:nvPr/>
              </p14:nvContentPartPr>
              <p14:xfrm>
                <a:off x="11239120" y="877960"/>
                <a:ext cx="81360" cy="145080"/>
              </p14:xfrm>
            </p:contentPart>
          </mc:Choice>
          <mc:Fallback xmlns="">
            <p:pic>
              <p:nvPicPr>
                <p:cNvPr id="73" name="Ink 72">
                  <a:extLst>
                    <a:ext uri="{FF2B5EF4-FFF2-40B4-BE49-F238E27FC236}">
                      <a16:creationId xmlns:a16="http://schemas.microsoft.com/office/drawing/2014/main" id="{CA37A824-C452-4C3B-FC21-892B63B70D2F}"/>
                    </a:ext>
                  </a:extLst>
                </p:cNvPr>
                <p:cNvPicPr/>
                <p:nvPr/>
              </p:nvPicPr>
              <p:blipFill>
                <a:blip r:embed="rId44"/>
                <a:stretch>
                  <a:fillRect/>
                </a:stretch>
              </p:blipFill>
              <p:spPr>
                <a:xfrm>
                  <a:off x="11230120" y="869320"/>
                  <a:ext cx="990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4" name="Ink 73">
                  <a:extLst>
                    <a:ext uri="{FF2B5EF4-FFF2-40B4-BE49-F238E27FC236}">
                      <a16:creationId xmlns:a16="http://schemas.microsoft.com/office/drawing/2014/main" id="{83D828AA-F0D9-9AE4-515F-7BC478EE5688}"/>
                    </a:ext>
                  </a:extLst>
                </p14:cNvPr>
                <p14:cNvContentPartPr/>
                <p14:nvPr/>
              </p14:nvContentPartPr>
              <p14:xfrm>
                <a:off x="11258560" y="950680"/>
                <a:ext cx="65520" cy="16200"/>
              </p14:xfrm>
            </p:contentPart>
          </mc:Choice>
          <mc:Fallback xmlns="">
            <p:pic>
              <p:nvPicPr>
                <p:cNvPr id="74" name="Ink 73">
                  <a:extLst>
                    <a:ext uri="{FF2B5EF4-FFF2-40B4-BE49-F238E27FC236}">
                      <a16:creationId xmlns:a16="http://schemas.microsoft.com/office/drawing/2014/main" id="{83D828AA-F0D9-9AE4-515F-7BC478EE5688}"/>
                    </a:ext>
                  </a:extLst>
                </p:cNvPr>
                <p:cNvPicPr/>
                <p:nvPr/>
              </p:nvPicPr>
              <p:blipFill>
                <a:blip r:embed="rId46"/>
                <a:stretch>
                  <a:fillRect/>
                </a:stretch>
              </p:blipFill>
              <p:spPr>
                <a:xfrm>
                  <a:off x="11249560" y="941680"/>
                  <a:ext cx="831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5" name="Ink 74">
                  <a:extLst>
                    <a:ext uri="{FF2B5EF4-FFF2-40B4-BE49-F238E27FC236}">
                      <a16:creationId xmlns:a16="http://schemas.microsoft.com/office/drawing/2014/main" id="{152B8A5C-8B1F-CE92-411F-0E066FB0080F}"/>
                    </a:ext>
                  </a:extLst>
                </p14:cNvPr>
                <p14:cNvContentPartPr/>
                <p14:nvPr/>
              </p14:nvContentPartPr>
              <p14:xfrm>
                <a:off x="11352160" y="901720"/>
                <a:ext cx="95400" cy="122040"/>
              </p14:xfrm>
            </p:contentPart>
          </mc:Choice>
          <mc:Fallback xmlns="">
            <p:pic>
              <p:nvPicPr>
                <p:cNvPr id="75" name="Ink 74">
                  <a:extLst>
                    <a:ext uri="{FF2B5EF4-FFF2-40B4-BE49-F238E27FC236}">
                      <a16:creationId xmlns:a16="http://schemas.microsoft.com/office/drawing/2014/main" id="{152B8A5C-8B1F-CE92-411F-0E066FB0080F}"/>
                    </a:ext>
                  </a:extLst>
                </p:cNvPr>
                <p:cNvPicPr/>
                <p:nvPr/>
              </p:nvPicPr>
              <p:blipFill>
                <a:blip r:embed="rId48"/>
                <a:stretch>
                  <a:fillRect/>
                </a:stretch>
              </p:blipFill>
              <p:spPr>
                <a:xfrm>
                  <a:off x="11343160" y="892720"/>
                  <a:ext cx="113040" cy="13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77" name="Ink 76">
                <a:extLst>
                  <a:ext uri="{FF2B5EF4-FFF2-40B4-BE49-F238E27FC236}">
                    <a16:creationId xmlns:a16="http://schemas.microsoft.com/office/drawing/2014/main" id="{0CECB324-E24C-EEB6-D484-9E1C882C81F2}"/>
                  </a:ext>
                </a:extLst>
              </p14:cNvPr>
              <p14:cNvContentPartPr/>
              <p14:nvPr/>
            </p14:nvContentPartPr>
            <p14:xfrm>
              <a:off x="9629560" y="1772560"/>
              <a:ext cx="352440" cy="248760"/>
            </p14:xfrm>
          </p:contentPart>
        </mc:Choice>
        <mc:Fallback xmlns="">
          <p:pic>
            <p:nvPicPr>
              <p:cNvPr id="77" name="Ink 76">
                <a:extLst>
                  <a:ext uri="{FF2B5EF4-FFF2-40B4-BE49-F238E27FC236}">
                    <a16:creationId xmlns:a16="http://schemas.microsoft.com/office/drawing/2014/main" id="{0CECB324-E24C-EEB6-D484-9E1C882C81F2}"/>
                  </a:ext>
                </a:extLst>
              </p:cNvPr>
              <p:cNvPicPr/>
              <p:nvPr/>
            </p:nvPicPr>
            <p:blipFill>
              <a:blip r:embed="rId50"/>
              <a:stretch>
                <a:fillRect/>
              </a:stretch>
            </p:blipFill>
            <p:spPr>
              <a:xfrm>
                <a:off x="9620920" y="1763920"/>
                <a:ext cx="370080" cy="266400"/>
              </a:xfrm>
              <a:prstGeom prst="rect">
                <a:avLst/>
              </a:prstGeom>
            </p:spPr>
          </p:pic>
        </mc:Fallback>
      </mc:AlternateContent>
      <p:grpSp>
        <p:nvGrpSpPr>
          <p:cNvPr id="82" name="Group 81">
            <a:extLst>
              <a:ext uri="{FF2B5EF4-FFF2-40B4-BE49-F238E27FC236}">
                <a16:creationId xmlns:a16="http://schemas.microsoft.com/office/drawing/2014/main" id="{0E47638E-C706-D886-14B6-3B626B31423F}"/>
              </a:ext>
            </a:extLst>
          </p:cNvPr>
          <p:cNvGrpSpPr/>
          <p:nvPr/>
        </p:nvGrpSpPr>
        <p:grpSpPr>
          <a:xfrm>
            <a:off x="9950680" y="1800640"/>
            <a:ext cx="663840" cy="322920"/>
            <a:chOff x="9950680" y="1800640"/>
            <a:chExt cx="663840" cy="322920"/>
          </a:xfrm>
        </p:grpSpPr>
        <mc:AlternateContent xmlns:mc="http://schemas.openxmlformats.org/markup-compatibility/2006" xmlns:p14="http://schemas.microsoft.com/office/powerpoint/2010/main">
          <mc:Choice Requires="p14">
            <p:contentPart p14:bwMode="auto" r:id="rId51">
              <p14:nvContentPartPr>
                <p14:cNvPr id="78" name="Ink 77">
                  <a:extLst>
                    <a:ext uri="{FF2B5EF4-FFF2-40B4-BE49-F238E27FC236}">
                      <a16:creationId xmlns:a16="http://schemas.microsoft.com/office/drawing/2014/main" id="{77CB594C-18B4-6C8D-BB78-4D674C1282BE}"/>
                    </a:ext>
                  </a:extLst>
                </p14:cNvPr>
                <p14:cNvContentPartPr/>
                <p14:nvPr/>
              </p14:nvContentPartPr>
              <p14:xfrm>
                <a:off x="9950680" y="1800640"/>
                <a:ext cx="161640" cy="322920"/>
              </p14:xfrm>
            </p:contentPart>
          </mc:Choice>
          <mc:Fallback xmlns="">
            <p:pic>
              <p:nvPicPr>
                <p:cNvPr id="78" name="Ink 77">
                  <a:extLst>
                    <a:ext uri="{FF2B5EF4-FFF2-40B4-BE49-F238E27FC236}">
                      <a16:creationId xmlns:a16="http://schemas.microsoft.com/office/drawing/2014/main" id="{77CB594C-18B4-6C8D-BB78-4D674C1282BE}"/>
                    </a:ext>
                  </a:extLst>
                </p:cNvPr>
                <p:cNvPicPr/>
                <p:nvPr/>
              </p:nvPicPr>
              <p:blipFill>
                <a:blip r:embed="rId52"/>
                <a:stretch>
                  <a:fillRect/>
                </a:stretch>
              </p:blipFill>
              <p:spPr>
                <a:xfrm>
                  <a:off x="9942040" y="1791640"/>
                  <a:ext cx="1792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9" name="Ink 78">
                  <a:extLst>
                    <a:ext uri="{FF2B5EF4-FFF2-40B4-BE49-F238E27FC236}">
                      <a16:creationId xmlns:a16="http://schemas.microsoft.com/office/drawing/2014/main" id="{AA831FB1-E285-23B8-9E2E-CA8D5EB78914}"/>
                    </a:ext>
                  </a:extLst>
                </p14:cNvPr>
                <p14:cNvContentPartPr/>
                <p14:nvPr/>
              </p14:nvContentPartPr>
              <p14:xfrm>
                <a:off x="10201960" y="1903960"/>
                <a:ext cx="177840" cy="140760"/>
              </p14:xfrm>
            </p:contentPart>
          </mc:Choice>
          <mc:Fallback xmlns="">
            <p:pic>
              <p:nvPicPr>
                <p:cNvPr id="79" name="Ink 78">
                  <a:extLst>
                    <a:ext uri="{FF2B5EF4-FFF2-40B4-BE49-F238E27FC236}">
                      <a16:creationId xmlns:a16="http://schemas.microsoft.com/office/drawing/2014/main" id="{AA831FB1-E285-23B8-9E2E-CA8D5EB78914}"/>
                    </a:ext>
                  </a:extLst>
                </p:cNvPr>
                <p:cNvPicPr/>
                <p:nvPr/>
              </p:nvPicPr>
              <p:blipFill>
                <a:blip r:embed="rId54"/>
                <a:stretch>
                  <a:fillRect/>
                </a:stretch>
              </p:blipFill>
              <p:spPr>
                <a:xfrm>
                  <a:off x="10192960" y="1894960"/>
                  <a:ext cx="195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0" name="Ink 79">
                  <a:extLst>
                    <a:ext uri="{FF2B5EF4-FFF2-40B4-BE49-F238E27FC236}">
                      <a16:creationId xmlns:a16="http://schemas.microsoft.com/office/drawing/2014/main" id="{25C8AB59-25A4-FB15-1732-EFE3B245F79D}"/>
                    </a:ext>
                  </a:extLst>
                </p14:cNvPr>
                <p14:cNvContentPartPr/>
                <p14:nvPr/>
              </p14:nvContentPartPr>
              <p14:xfrm>
                <a:off x="10399240" y="1919080"/>
                <a:ext cx="66600" cy="100800"/>
              </p14:xfrm>
            </p:contentPart>
          </mc:Choice>
          <mc:Fallback xmlns="">
            <p:pic>
              <p:nvPicPr>
                <p:cNvPr id="80" name="Ink 79">
                  <a:extLst>
                    <a:ext uri="{FF2B5EF4-FFF2-40B4-BE49-F238E27FC236}">
                      <a16:creationId xmlns:a16="http://schemas.microsoft.com/office/drawing/2014/main" id="{25C8AB59-25A4-FB15-1732-EFE3B245F79D}"/>
                    </a:ext>
                  </a:extLst>
                </p:cNvPr>
                <p:cNvPicPr/>
                <p:nvPr/>
              </p:nvPicPr>
              <p:blipFill>
                <a:blip r:embed="rId56"/>
                <a:stretch>
                  <a:fillRect/>
                </a:stretch>
              </p:blipFill>
              <p:spPr>
                <a:xfrm>
                  <a:off x="10390240" y="1910440"/>
                  <a:ext cx="84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81" name="Ink 80">
                  <a:extLst>
                    <a:ext uri="{FF2B5EF4-FFF2-40B4-BE49-F238E27FC236}">
                      <a16:creationId xmlns:a16="http://schemas.microsoft.com/office/drawing/2014/main" id="{5F59D09B-8F91-611B-C5EB-4939F9414A88}"/>
                    </a:ext>
                  </a:extLst>
                </p14:cNvPr>
                <p14:cNvContentPartPr/>
                <p14:nvPr/>
              </p14:nvContentPartPr>
              <p14:xfrm>
                <a:off x="10520560" y="1925200"/>
                <a:ext cx="93960" cy="122400"/>
              </p14:xfrm>
            </p:contentPart>
          </mc:Choice>
          <mc:Fallback xmlns="">
            <p:pic>
              <p:nvPicPr>
                <p:cNvPr id="81" name="Ink 80">
                  <a:extLst>
                    <a:ext uri="{FF2B5EF4-FFF2-40B4-BE49-F238E27FC236}">
                      <a16:creationId xmlns:a16="http://schemas.microsoft.com/office/drawing/2014/main" id="{5F59D09B-8F91-611B-C5EB-4939F9414A88}"/>
                    </a:ext>
                  </a:extLst>
                </p:cNvPr>
                <p:cNvPicPr/>
                <p:nvPr/>
              </p:nvPicPr>
              <p:blipFill>
                <a:blip r:embed="rId58"/>
                <a:stretch>
                  <a:fillRect/>
                </a:stretch>
              </p:blipFill>
              <p:spPr>
                <a:xfrm>
                  <a:off x="10511920" y="1916560"/>
                  <a:ext cx="111600" cy="140040"/>
                </a:xfrm>
                <a:prstGeom prst="rect">
                  <a:avLst/>
                </a:prstGeom>
              </p:spPr>
            </p:pic>
          </mc:Fallback>
        </mc:AlternateContent>
      </p:grpSp>
      <p:grpSp>
        <p:nvGrpSpPr>
          <p:cNvPr id="87" name="Group 86">
            <a:extLst>
              <a:ext uri="{FF2B5EF4-FFF2-40B4-BE49-F238E27FC236}">
                <a16:creationId xmlns:a16="http://schemas.microsoft.com/office/drawing/2014/main" id="{DD47C62B-4C20-0A3E-912C-086F9C8D91DC}"/>
              </a:ext>
            </a:extLst>
          </p:cNvPr>
          <p:cNvGrpSpPr/>
          <p:nvPr/>
        </p:nvGrpSpPr>
        <p:grpSpPr>
          <a:xfrm>
            <a:off x="9860320" y="2213200"/>
            <a:ext cx="797040" cy="233280"/>
            <a:chOff x="9860320" y="2213200"/>
            <a:chExt cx="797040" cy="233280"/>
          </a:xfrm>
        </p:grpSpPr>
        <mc:AlternateContent xmlns:mc="http://schemas.openxmlformats.org/markup-compatibility/2006" xmlns:p14="http://schemas.microsoft.com/office/powerpoint/2010/main">
          <mc:Choice Requires="p14">
            <p:contentPart p14:bwMode="auto" r:id="rId59">
              <p14:nvContentPartPr>
                <p14:cNvPr id="83" name="Ink 82">
                  <a:extLst>
                    <a:ext uri="{FF2B5EF4-FFF2-40B4-BE49-F238E27FC236}">
                      <a16:creationId xmlns:a16="http://schemas.microsoft.com/office/drawing/2014/main" id="{3E57D2C3-37D9-0303-E815-17AA37A8B318}"/>
                    </a:ext>
                  </a:extLst>
                </p14:cNvPr>
                <p14:cNvContentPartPr/>
                <p14:nvPr/>
              </p14:nvContentPartPr>
              <p14:xfrm>
                <a:off x="9860320" y="2213200"/>
                <a:ext cx="171720" cy="233280"/>
              </p14:xfrm>
            </p:contentPart>
          </mc:Choice>
          <mc:Fallback xmlns="">
            <p:pic>
              <p:nvPicPr>
                <p:cNvPr id="83" name="Ink 82">
                  <a:extLst>
                    <a:ext uri="{FF2B5EF4-FFF2-40B4-BE49-F238E27FC236}">
                      <a16:creationId xmlns:a16="http://schemas.microsoft.com/office/drawing/2014/main" id="{3E57D2C3-37D9-0303-E815-17AA37A8B318}"/>
                    </a:ext>
                  </a:extLst>
                </p:cNvPr>
                <p:cNvPicPr/>
                <p:nvPr/>
              </p:nvPicPr>
              <p:blipFill>
                <a:blip r:embed="rId60"/>
                <a:stretch>
                  <a:fillRect/>
                </a:stretch>
              </p:blipFill>
              <p:spPr>
                <a:xfrm>
                  <a:off x="9851320" y="2204560"/>
                  <a:ext cx="189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84" name="Ink 83">
                  <a:extLst>
                    <a:ext uri="{FF2B5EF4-FFF2-40B4-BE49-F238E27FC236}">
                      <a16:creationId xmlns:a16="http://schemas.microsoft.com/office/drawing/2014/main" id="{BF84C84C-DD7C-8E2C-3728-17DF4125760B}"/>
                    </a:ext>
                  </a:extLst>
                </p14:cNvPr>
                <p14:cNvContentPartPr/>
                <p14:nvPr/>
              </p14:nvContentPartPr>
              <p14:xfrm>
                <a:off x="10140760" y="2275480"/>
                <a:ext cx="168120" cy="154080"/>
              </p14:xfrm>
            </p:contentPart>
          </mc:Choice>
          <mc:Fallback xmlns="">
            <p:pic>
              <p:nvPicPr>
                <p:cNvPr id="84" name="Ink 83">
                  <a:extLst>
                    <a:ext uri="{FF2B5EF4-FFF2-40B4-BE49-F238E27FC236}">
                      <a16:creationId xmlns:a16="http://schemas.microsoft.com/office/drawing/2014/main" id="{BF84C84C-DD7C-8E2C-3728-17DF4125760B}"/>
                    </a:ext>
                  </a:extLst>
                </p:cNvPr>
                <p:cNvPicPr/>
                <p:nvPr/>
              </p:nvPicPr>
              <p:blipFill>
                <a:blip r:embed="rId62"/>
                <a:stretch>
                  <a:fillRect/>
                </a:stretch>
              </p:blipFill>
              <p:spPr>
                <a:xfrm>
                  <a:off x="10132120" y="2266840"/>
                  <a:ext cx="1857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85" name="Ink 84">
                  <a:extLst>
                    <a:ext uri="{FF2B5EF4-FFF2-40B4-BE49-F238E27FC236}">
                      <a16:creationId xmlns:a16="http://schemas.microsoft.com/office/drawing/2014/main" id="{D8075E32-1C09-4ECE-7E55-F4162D0772ED}"/>
                    </a:ext>
                  </a:extLst>
                </p14:cNvPr>
                <p14:cNvContentPartPr/>
                <p14:nvPr/>
              </p14:nvContentPartPr>
              <p14:xfrm>
                <a:off x="10410400" y="2256040"/>
                <a:ext cx="90000" cy="140400"/>
              </p14:xfrm>
            </p:contentPart>
          </mc:Choice>
          <mc:Fallback xmlns="">
            <p:pic>
              <p:nvPicPr>
                <p:cNvPr id="85" name="Ink 84">
                  <a:extLst>
                    <a:ext uri="{FF2B5EF4-FFF2-40B4-BE49-F238E27FC236}">
                      <a16:creationId xmlns:a16="http://schemas.microsoft.com/office/drawing/2014/main" id="{D8075E32-1C09-4ECE-7E55-F4162D0772ED}"/>
                    </a:ext>
                  </a:extLst>
                </p:cNvPr>
                <p:cNvPicPr/>
                <p:nvPr/>
              </p:nvPicPr>
              <p:blipFill>
                <a:blip r:embed="rId64"/>
                <a:stretch>
                  <a:fillRect/>
                </a:stretch>
              </p:blipFill>
              <p:spPr>
                <a:xfrm>
                  <a:off x="10401400" y="2247040"/>
                  <a:ext cx="1076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6" name="Ink 85">
                  <a:extLst>
                    <a:ext uri="{FF2B5EF4-FFF2-40B4-BE49-F238E27FC236}">
                      <a16:creationId xmlns:a16="http://schemas.microsoft.com/office/drawing/2014/main" id="{EAE1D08E-9207-77BA-2638-6D3D520F0BEF}"/>
                    </a:ext>
                  </a:extLst>
                </p14:cNvPr>
                <p14:cNvContentPartPr/>
                <p14:nvPr/>
              </p14:nvContentPartPr>
              <p14:xfrm>
                <a:off x="10561240" y="2257120"/>
                <a:ext cx="96120" cy="160920"/>
              </p14:xfrm>
            </p:contentPart>
          </mc:Choice>
          <mc:Fallback xmlns="">
            <p:pic>
              <p:nvPicPr>
                <p:cNvPr id="86" name="Ink 85">
                  <a:extLst>
                    <a:ext uri="{FF2B5EF4-FFF2-40B4-BE49-F238E27FC236}">
                      <a16:creationId xmlns:a16="http://schemas.microsoft.com/office/drawing/2014/main" id="{EAE1D08E-9207-77BA-2638-6D3D520F0BEF}"/>
                    </a:ext>
                  </a:extLst>
                </p:cNvPr>
                <p:cNvPicPr/>
                <p:nvPr/>
              </p:nvPicPr>
              <p:blipFill>
                <a:blip r:embed="rId66"/>
                <a:stretch>
                  <a:fillRect/>
                </a:stretch>
              </p:blipFill>
              <p:spPr>
                <a:xfrm>
                  <a:off x="10552600" y="2248480"/>
                  <a:ext cx="113760" cy="17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88" name="Ink 87">
                <a:extLst>
                  <a:ext uri="{FF2B5EF4-FFF2-40B4-BE49-F238E27FC236}">
                    <a16:creationId xmlns:a16="http://schemas.microsoft.com/office/drawing/2014/main" id="{FE8A1CB1-12FA-2E9A-95FF-7544AD1FFA3F}"/>
                  </a:ext>
                </a:extLst>
              </p14:cNvPr>
              <p14:cNvContentPartPr/>
              <p14:nvPr/>
            </p14:nvContentPartPr>
            <p14:xfrm>
              <a:off x="11278000" y="1749160"/>
              <a:ext cx="18360" cy="1752120"/>
            </p14:xfrm>
          </p:contentPart>
        </mc:Choice>
        <mc:Fallback xmlns="">
          <p:pic>
            <p:nvPicPr>
              <p:cNvPr id="88" name="Ink 87">
                <a:extLst>
                  <a:ext uri="{FF2B5EF4-FFF2-40B4-BE49-F238E27FC236}">
                    <a16:creationId xmlns:a16="http://schemas.microsoft.com/office/drawing/2014/main" id="{FE8A1CB1-12FA-2E9A-95FF-7544AD1FFA3F}"/>
                  </a:ext>
                </a:extLst>
              </p:cNvPr>
              <p:cNvPicPr/>
              <p:nvPr/>
            </p:nvPicPr>
            <p:blipFill>
              <a:blip r:embed="rId68"/>
              <a:stretch>
                <a:fillRect/>
              </a:stretch>
            </p:blipFill>
            <p:spPr>
              <a:xfrm>
                <a:off x="11269000" y="1740520"/>
                <a:ext cx="36000" cy="1769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9" name="Ink 88">
                <a:extLst>
                  <a:ext uri="{FF2B5EF4-FFF2-40B4-BE49-F238E27FC236}">
                    <a16:creationId xmlns:a16="http://schemas.microsoft.com/office/drawing/2014/main" id="{136A2BF4-9629-5EF0-A370-18D8CC9D9B41}"/>
                  </a:ext>
                </a:extLst>
              </p14:cNvPr>
              <p14:cNvContentPartPr/>
              <p14:nvPr/>
            </p14:nvContentPartPr>
            <p14:xfrm>
              <a:off x="11217880" y="3717280"/>
              <a:ext cx="527760" cy="353880"/>
            </p14:xfrm>
          </p:contentPart>
        </mc:Choice>
        <mc:Fallback xmlns="">
          <p:pic>
            <p:nvPicPr>
              <p:cNvPr id="89" name="Ink 88">
                <a:extLst>
                  <a:ext uri="{FF2B5EF4-FFF2-40B4-BE49-F238E27FC236}">
                    <a16:creationId xmlns:a16="http://schemas.microsoft.com/office/drawing/2014/main" id="{136A2BF4-9629-5EF0-A370-18D8CC9D9B41}"/>
                  </a:ext>
                </a:extLst>
              </p:cNvPr>
              <p:cNvPicPr/>
              <p:nvPr/>
            </p:nvPicPr>
            <p:blipFill>
              <a:blip r:embed="rId70"/>
              <a:stretch>
                <a:fillRect/>
              </a:stretch>
            </p:blipFill>
            <p:spPr>
              <a:xfrm>
                <a:off x="11208880" y="3708280"/>
                <a:ext cx="5454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0" name="Ink 89">
                <a:extLst>
                  <a:ext uri="{FF2B5EF4-FFF2-40B4-BE49-F238E27FC236}">
                    <a16:creationId xmlns:a16="http://schemas.microsoft.com/office/drawing/2014/main" id="{844C073F-7457-9320-4A1A-1D450FA0F868}"/>
                  </a:ext>
                </a:extLst>
              </p14:cNvPr>
              <p14:cNvContentPartPr/>
              <p14:nvPr/>
            </p14:nvContentPartPr>
            <p14:xfrm>
              <a:off x="8955640" y="3696400"/>
              <a:ext cx="1149840" cy="374040"/>
            </p14:xfrm>
          </p:contentPart>
        </mc:Choice>
        <mc:Fallback xmlns="">
          <p:pic>
            <p:nvPicPr>
              <p:cNvPr id="90" name="Ink 89">
                <a:extLst>
                  <a:ext uri="{FF2B5EF4-FFF2-40B4-BE49-F238E27FC236}">
                    <a16:creationId xmlns:a16="http://schemas.microsoft.com/office/drawing/2014/main" id="{844C073F-7457-9320-4A1A-1D450FA0F868}"/>
                  </a:ext>
                </a:extLst>
              </p:cNvPr>
              <p:cNvPicPr/>
              <p:nvPr/>
            </p:nvPicPr>
            <p:blipFill>
              <a:blip r:embed="rId72"/>
              <a:stretch>
                <a:fillRect/>
              </a:stretch>
            </p:blipFill>
            <p:spPr>
              <a:xfrm>
                <a:off x="8947000" y="3687400"/>
                <a:ext cx="1167480" cy="391680"/>
              </a:xfrm>
              <a:prstGeom prst="rect">
                <a:avLst/>
              </a:prstGeom>
            </p:spPr>
          </p:pic>
        </mc:Fallback>
      </mc:AlternateContent>
      <p:grpSp>
        <p:nvGrpSpPr>
          <p:cNvPr id="99" name="Group 98">
            <a:extLst>
              <a:ext uri="{FF2B5EF4-FFF2-40B4-BE49-F238E27FC236}">
                <a16:creationId xmlns:a16="http://schemas.microsoft.com/office/drawing/2014/main" id="{97C1D4AC-51B2-5B3F-88F3-4353315DC54F}"/>
              </a:ext>
            </a:extLst>
          </p:cNvPr>
          <p:cNvGrpSpPr/>
          <p:nvPr/>
        </p:nvGrpSpPr>
        <p:grpSpPr>
          <a:xfrm>
            <a:off x="8125120" y="6264280"/>
            <a:ext cx="436320" cy="190800"/>
            <a:chOff x="8125120" y="6264280"/>
            <a:chExt cx="436320" cy="190800"/>
          </a:xfrm>
        </p:grpSpPr>
        <mc:AlternateContent xmlns:mc="http://schemas.openxmlformats.org/markup-compatibility/2006" xmlns:p14="http://schemas.microsoft.com/office/powerpoint/2010/main">
          <mc:Choice Requires="p14">
            <p:contentPart p14:bwMode="auto" r:id="rId73">
              <p14:nvContentPartPr>
                <p14:cNvPr id="95" name="Ink 94">
                  <a:extLst>
                    <a:ext uri="{FF2B5EF4-FFF2-40B4-BE49-F238E27FC236}">
                      <a16:creationId xmlns:a16="http://schemas.microsoft.com/office/drawing/2014/main" id="{5E35184E-C653-082D-4FD0-121028BE942A}"/>
                    </a:ext>
                  </a:extLst>
                </p14:cNvPr>
                <p14:cNvContentPartPr/>
                <p14:nvPr/>
              </p14:nvContentPartPr>
              <p14:xfrm>
                <a:off x="8125120" y="6264280"/>
                <a:ext cx="91080" cy="155880"/>
              </p14:xfrm>
            </p:contentPart>
          </mc:Choice>
          <mc:Fallback xmlns="">
            <p:pic>
              <p:nvPicPr>
                <p:cNvPr id="95" name="Ink 94">
                  <a:extLst>
                    <a:ext uri="{FF2B5EF4-FFF2-40B4-BE49-F238E27FC236}">
                      <a16:creationId xmlns:a16="http://schemas.microsoft.com/office/drawing/2014/main" id="{5E35184E-C653-082D-4FD0-121028BE942A}"/>
                    </a:ext>
                  </a:extLst>
                </p:cNvPr>
                <p:cNvPicPr/>
                <p:nvPr/>
              </p:nvPicPr>
              <p:blipFill>
                <a:blip r:embed="rId74"/>
                <a:stretch>
                  <a:fillRect/>
                </a:stretch>
              </p:blipFill>
              <p:spPr>
                <a:xfrm>
                  <a:off x="8116120" y="6255640"/>
                  <a:ext cx="108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6" name="Ink 95">
                  <a:extLst>
                    <a:ext uri="{FF2B5EF4-FFF2-40B4-BE49-F238E27FC236}">
                      <a16:creationId xmlns:a16="http://schemas.microsoft.com/office/drawing/2014/main" id="{DD47C76E-76CA-4CE5-A15A-FDEABA2DB76C}"/>
                    </a:ext>
                  </a:extLst>
                </p14:cNvPr>
                <p14:cNvContentPartPr/>
                <p14:nvPr/>
              </p14:nvContentPartPr>
              <p14:xfrm>
                <a:off x="8374600" y="6419080"/>
                <a:ext cx="2520" cy="2520"/>
              </p14:xfrm>
            </p:contentPart>
          </mc:Choice>
          <mc:Fallback xmlns="">
            <p:pic>
              <p:nvPicPr>
                <p:cNvPr id="96" name="Ink 95">
                  <a:extLst>
                    <a:ext uri="{FF2B5EF4-FFF2-40B4-BE49-F238E27FC236}">
                      <a16:creationId xmlns:a16="http://schemas.microsoft.com/office/drawing/2014/main" id="{DD47C76E-76CA-4CE5-A15A-FDEABA2DB76C}"/>
                    </a:ext>
                  </a:extLst>
                </p:cNvPr>
                <p:cNvPicPr/>
                <p:nvPr/>
              </p:nvPicPr>
              <p:blipFill>
                <a:blip r:embed="rId76"/>
                <a:stretch>
                  <a:fillRect/>
                </a:stretch>
              </p:blipFill>
              <p:spPr>
                <a:xfrm>
                  <a:off x="8365960" y="6410080"/>
                  <a:ext cx="20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97" name="Ink 96">
                  <a:extLst>
                    <a:ext uri="{FF2B5EF4-FFF2-40B4-BE49-F238E27FC236}">
                      <a16:creationId xmlns:a16="http://schemas.microsoft.com/office/drawing/2014/main" id="{DBCBC70F-9C7D-B197-6192-9ADEC591A1FC}"/>
                    </a:ext>
                  </a:extLst>
                </p14:cNvPr>
                <p14:cNvContentPartPr/>
                <p14:nvPr/>
              </p14:nvContentPartPr>
              <p14:xfrm>
                <a:off x="8362360" y="6277240"/>
                <a:ext cx="108720" cy="143280"/>
              </p14:xfrm>
            </p:contentPart>
          </mc:Choice>
          <mc:Fallback xmlns="">
            <p:pic>
              <p:nvPicPr>
                <p:cNvPr id="97" name="Ink 96">
                  <a:extLst>
                    <a:ext uri="{FF2B5EF4-FFF2-40B4-BE49-F238E27FC236}">
                      <a16:creationId xmlns:a16="http://schemas.microsoft.com/office/drawing/2014/main" id="{DBCBC70F-9C7D-B197-6192-9ADEC591A1FC}"/>
                    </a:ext>
                  </a:extLst>
                </p:cNvPr>
                <p:cNvPicPr/>
                <p:nvPr/>
              </p:nvPicPr>
              <p:blipFill>
                <a:blip r:embed="rId78"/>
                <a:stretch>
                  <a:fillRect/>
                </a:stretch>
              </p:blipFill>
              <p:spPr>
                <a:xfrm>
                  <a:off x="8353720" y="6268240"/>
                  <a:ext cx="126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8" name="Ink 97">
                  <a:extLst>
                    <a:ext uri="{FF2B5EF4-FFF2-40B4-BE49-F238E27FC236}">
                      <a16:creationId xmlns:a16="http://schemas.microsoft.com/office/drawing/2014/main" id="{C6CB9220-1208-4B29-DD65-76CC827FEE59}"/>
                    </a:ext>
                  </a:extLst>
                </p14:cNvPr>
                <p14:cNvContentPartPr/>
                <p14:nvPr/>
              </p14:nvContentPartPr>
              <p14:xfrm>
                <a:off x="8495200" y="6267520"/>
                <a:ext cx="66240" cy="187560"/>
              </p14:xfrm>
            </p:contentPart>
          </mc:Choice>
          <mc:Fallback xmlns="">
            <p:pic>
              <p:nvPicPr>
                <p:cNvPr id="98" name="Ink 97">
                  <a:extLst>
                    <a:ext uri="{FF2B5EF4-FFF2-40B4-BE49-F238E27FC236}">
                      <a16:creationId xmlns:a16="http://schemas.microsoft.com/office/drawing/2014/main" id="{C6CB9220-1208-4B29-DD65-76CC827FEE59}"/>
                    </a:ext>
                  </a:extLst>
                </p:cNvPr>
                <p:cNvPicPr/>
                <p:nvPr/>
              </p:nvPicPr>
              <p:blipFill>
                <a:blip r:embed="rId80"/>
                <a:stretch>
                  <a:fillRect/>
                </a:stretch>
              </p:blipFill>
              <p:spPr>
                <a:xfrm>
                  <a:off x="8486560" y="6258880"/>
                  <a:ext cx="83880" cy="205200"/>
                </a:xfrm>
                <a:prstGeom prst="rect">
                  <a:avLst/>
                </a:prstGeom>
              </p:spPr>
            </p:pic>
          </mc:Fallback>
        </mc:AlternateContent>
      </p:grpSp>
      <p:grpSp>
        <p:nvGrpSpPr>
          <p:cNvPr id="126" name="Group 125">
            <a:extLst>
              <a:ext uri="{FF2B5EF4-FFF2-40B4-BE49-F238E27FC236}">
                <a16:creationId xmlns:a16="http://schemas.microsoft.com/office/drawing/2014/main" id="{C7DF989B-28D6-546D-1F0E-8C195817C03F}"/>
              </a:ext>
            </a:extLst>
          </p:cNvPr>
          <p:cNvGrpSpPr/>
          <p:nvPr/>
        </p:nvGrpSpPr>
        <p:grpSpPr>
          <a:xfrm>
            <a:off x="10156240" y="6214960"/>
            <a:ext cx="361440" cy="196920"/>
            <a:chOff x="10156240" y="6214960"/>
            <a:chExt cx="361440" cy="196920"/>
          </a:xfrm>
        </p:grpSpPr>
        <mc:AlternateContent xmlns:mc="http://schemas.openxmlformats.org/markup-compatibility/2006" xmlns:p14="http://schemas.microsoft.com/office/powerpoint/2010/main">
          <mc:Choice Requires="p14">
            <p:contentPart p14:bwMode="auto" r:id="rId81">
              <p14:nvContentPartPr>
                <p14:cNvPr id="100" name="Ink 99">
                  <a:extLst>
                    <a:ext uri="{FF2B5EF4-FFF2-40B4-BE49-F238E27FC236}">
                      <a16:creationId xmlns:a16="http://schemas.microsoft.com/office/drawing/2014/main" id="{04DEE916-DB72-747E-1EEB-1D32BB36BEFB}"/>
                    </a:ext>
                  </a:extLst>
                </p14:cNvPr>
                <p14:cNvContentPartPr/>
                <p14:nvPr/>
              </p14:nvContentPartPr>
              <p14:xfrm>
                <a:off x="10156240" y="6230440"/>
                <a:ext cx="2880" cy="181440"/>
              </p14:xfrm>
            </p:contentPart>
          </mc:Choice>
          <mc:Fallback xmlns="">
            <p:pic>
              <p:nvPicPr>
                <p:cNvPr id="100" name="Ink 99">
                  <a:extLst>
                    <a:ext uri="{FF2B5EF4-FFF2-40B4-BE49-F238E27FC236}">
                      <a16:creationId xmlns:a16="http://schemas.microsoft.com/office/drawing/2014/main" id="{04DEE916-DB72-747E-1EEB-1D32BB36BEFB}"/>
                    </a:ext>
                  </a:extLst>
                </p:cNvPr>
                <p:cNvPicPr/>
                <p:nvPr/>
              </p:nvPicPr>
              <p:blipFill>
                <a:blip r:embed="rId82"/>
                <a:stretch>
                  <a:fillRect/>
                </a:stretch>
              </p:blipFill>
              <p:spPr>
                <a:xfrm>
                  <a:off x="10147240" y="6221800"/>
                  <a:ext cx="205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1" name="Ink 100">
                  <a:extLst>
                    <a:ext uri="{FF2B5EF4-FFF2-40B4-BE49-F238E27FC236}">
                      <a16:creationId xmlns:a16="http://schemas.microsoft.com/office/drawing/2014/main" id="{6C385CE0-7E25-0015-26BD-E7CC889AA314}"/>
                    </a:ext>
                  </a:extLst>
                </p14:cNvPr>
                <p14:cNvContentPartPr/>
                <p14:nvPr/>
              </p14:nvContentPartPr>
              <p14:xfrm>
                <a:off x="10230040" y="6361840"/>
                <a:ext cx="360" cy="360"/>
              </p14:xfrm>
            </p:contentPart>
          </mc:Choice>
          <mc:Fallback xmlns="">
            <p:pic>
              <p:nvPicPr>
                <p:cNvPr id="101" name="Ink 100">
                  <a:extLst>
                    <a:ext uri="{FF2B5EF4-FFF2-40B4-BE49-F238E27FC236}">
                      <a16:creationId xmlns:a16="http://schemas.microsoft.com/office/drawing/2014/main" id="{6C385CE0-7E25-0015-26BD-E7CC889AA314}"/>
                    </a:ext>
                  </a:extLst>
                </p:cNvPr>
                <p:cNvPicPr/>
                <p:nvPr/>
              </p:nvPicPr>
              <p:blipFill>
                <a:blip r:embed="rId42"/>
                <a:stretch>
                  <a:fillRect/>
                </a:stretch>
              </p:blipFill>
              <p:spPr>
                <a:xfrm>
                  <a:off x="10221040" y="6353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3" name="Ink 102">
                  <a:extLst>
                    <a:ext uri="{FF2B5EF4-FFF2-40B4-BE49-F238E27FC236}">
                      <a16:creationId xmlns:a16="http://schemas.microsoft.com/office/drawing/2014/main" id="{5EEDE99D-182F-F748-E20B-5716C78A648E}"/>
                    </a:ext>
                  </a:extLst>
                </p14:cNvPr>
                <p14:cNvContentPartPr/>
                <p14:nvPr/>
              </p14:nvContentPartPr>
              <p14:xfrm>
                <a:off x="10305640" y="6243760"/>
                <a:ext cx="86040" cy="116280"/>
              </p14:xfrm>
            </p:contentPart>
          </mc:Choice>
          <mc:Fallback xmlns="">
            <p:pic>
              <p:nvPicPr>
                <p:cNvPr id="103" name="Ink 102">
                  <a:extLst>
                    <a:ext uri="{FF2B5EF4-FFF2-40B4-BE49-F238E27FC236}">
                      <a16:creationId xmlns:a16="http://schemas.microsoft.com/office/drawing/2014/main" id="{5EEDE99D-182F-F748-E20B-5716C78A648E}"/>
                    </a:ext>
                  </a:extLst>
                </p:cNvPr>
                <p:cNvPicPr/>
                <p:nvPr/>
              </p:nvPicPr>
              <p:blipFill>
                <a:blip r:embed="rId85"/>
                <a:stretch>
                  <a:fillRect/>
                </a:stretch>
              </p:blipFill>
              <p:spPr>
                <a:xfrm>
                  <a:off x="10296640" y="6235120"/>
                  <a:ext cx="1036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4" name="Ink 103">
                  <a:extLst>
                    <a:ext uri="{FF2B5EF4-FFF2-40B4-BE49-F238E27FC236}">
                      <a16:creationId xmlns:a16="http://schemas.microsoft.com/office/drawing/2014/main" id="{31C6F522-88F4-E6D7-B5CA-EA82745F9049}"/>
                    </a:ext>
                  </a:extLst>
                </p14:cNvPr>
                <p14:cNvContentPartPr/>
                <p14:nvPr/>
              </p14:nvContentPartPr>
              <p14:xfrm>
                <a:off x="10428040" y="6214960"/>
                <a:ext cx="89640" cy="144360"/>
              </p14:xfrm>
            </p:contentPart>
          </mc:Choice>
          <mc:Fallback xmlns="">
            <p:pic>
              <p:nvPicPr>
                <p:cNvPr id="104" name="Ink 103">
                  <a:extLst>
                    <a:ext uri="{FF2B5EF4-FFF2-40B4-BE49-F238E27FC236}">
                      <a16:creationId xmlns:a16="http://schemas.microsoft.com/office/drawing/2014/main" id="{31C6F522-88F4-E6D7-B5CA-EA82745F9049}"/>
                    </a:ext>
                  </a:extLst>
                </p:cNvPr>
                <p:cNvPicPr/>
                <p:nvPr/>
              </p:nvPicPr>
              <p:blipFill>
                <a:blip r:embed="rId87"/>
                <a:stretch>
                  <a:fillRect/>
                </a:stretch>
              </p:blipFill>
              <p:spPr>
                <a:xfrm>
                  <a:off x="10419400" y="6205960"/>
                  <a:ext cx="107280" cy="162000"/>
                </a:xfrm>
                <a:prstGeom prst="rect">
                  <a:avLst/>
                </a:prstGeom>
              </p:spPr>
            </p:pic>
          </mc:Fallback>
        </mc:AlternateContent>
      </p:grpSp>
      <p:grpSp>
        <p:nvGrpSpPr>
          <p:cNvPr id="132" name="Group 131">
            <a:extLst>
              <a:ext uri="{FF2B5EF4-FFF2-40B4-BE49-F238E27FC236}">
                <a16:creationId xmlns:a16="http://schemas.microsoft.com/office/drawing/2014/main" id="{BA1F6E22-D2DF-626E-986E-072EFD82183E}"/>
              </a:ext>
            </a:extLst>
          </p:cNvPr>
          <p:cNvGrpSpPr/>
          <p:nvPr/>
        </p:nvGrpSpPr>
        <p:grpSpPr>
          <a:xfrm>
            <a:off x="7745320" y="4919271"/>
            <a:ext cx="4058640" cy="1217209"/>
            <a:chOff x="7745320" y="4919271"/>
            <a:chExt cx="4058640" cy="1217209"/>
          </a:xfrm>
        </p:grpSpPr>
        <mc:AlternateContent xmlns:mc="http://schemas.openxmlformats.org/markup-compatibility/2006" xmlns:p14="http://schemas.microsoft.com/office/powerpoint/2010/main">
          <mc:Choice Requires="p14">
            <p:contentPart p14:bwMode="auto" r:id="rId88">
              <p14:nvContentPartPr>
                <p14:cNvPr id="26" name="Ink 25">
                  <a:extLst>
                    <a:ext uri="{FF2B5EF4-FFF2-40B4-BE49-F238E27FC236}">
                      <a16:creationId xmlns:a16="http://schemas.microsoft.com/office/drawing/2014/main" id="{6EF2DA2E-7656-D0C9-DE60-AD8421BA1CB4}"/>
                    </a:ext>
                  </a:extLst>
                </p14:cNvPr>
                <p14:cNvContentPartPr/>
                <p14:nvPr/>
              </p14:nvContentPartPr>
              <p14:xfrm>
                <a:off x="7745320" y="5948200"/>
                <a:ext cx="85680" cy="113760"/>
              </p14:xfrm>
            </p:contentPart>
          </mc:Choice>
          <mc:Fallback xmlns="">
            <p:pic>
              <p:nvPicPr>
                <p:cNvPr id="26" name="Ink 25">
                  <a:extLst>
                    <a:ext uri="{FF2B5EF4-FFF2-40B4-BE49-F238E27FC236}">
                      <a16:creationId xmlns:a16="http://schemas.microsoft.com/office/drawing/2014/main" id="{6EF2DA2E-7656-D0C9-DE60-AD8421BA1CB4}"/>
                    </a:ext>
                  </a:extLst>
                </p:cNvPr>
                <p:cNvPicPr/>
                <p:nvPr/>
              </p:nvPicPr>
              <p:blipFill>
                <a:blip r:embed="rId89"/>
                <a:stretch>
                  <a:fillRect/>
                </a:stretch>
              </p:blipFill>
              <p:spPr>
                <a:xfrm>
                  <a:off x="7736680" y="5939560"/>
                  <a:ext cx="103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 name="Ink 26">
                  <a:extLst>
                    <a:ext uri="{FF2B5EF4-FFF2-40B4-BE49-F238E27FC236}">
                      <a16:creationId xmlns:a16="http://schemas.microsoft.com/office/drawing/2014/main" id="{A1F1E534-BF04-98D0-2A2C-7B319322A251}"/>
                    </a:ext>
                  </a:extLst>
                </p14:cNvPr>
                <p14:cNvContentPartPr/>
                <p14:nvPr/>
              </p14:nvContentPartPr>
              <p14:xfrm>
                <a:off x="7870960" y="6040360"/>
                <a:ext cx="3600" cy="12240"/>
              </p14:xfrm>
            </p:contentPart>
          </mc:Choice>
          <mc:Fallback xmlns="">
            <p:pic>
              <p:nvPicPr>
                <p:cNvPr id="27" name="Ink 26">
                  <a:extLst>
                    <a:ext uri="{FF2B5EF4-FFF2-40B4-BE49-F238E27FC236}">
                      <a16:creationId xmlns:a16="http://schemas.microsoft.com/office/drawing/2014/main" id="{A1F1E534-BF04-98D0-2A2C-7B319322A251}"/>
                    </a:ext>
                  </a:extLst>
                </p:cNvPr>
                <p:cNvPicPr/>
                <p:nvPr/>
              </p:nvPicPr>
              <p:blipFill>
                <a:blip r:embed="rId91"/>
                <a:stretch>
                  <a:fillRect/>
                </a:stretch>
              </p:blipFill>
              <p:spPr>
                <a:xfrm>
                  <a:off x="7861960" y="6031720"/>
                  <a:ext cx="21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8" name="Ink 27">
                  <a:extLst>
                    <a:ext uri="{FF2B5EF4-FFF2-40B4-BE49-F238E27FC236}">
                      <a16:creationId xmlns:a16="http://schemas.microsoft.com/office/drawing/2014/main" id="{9E329187-62DF-AB86-530E-816269122FCE}"/>
                    </a:ext>
                  </a:extLst>
                </p14:cNvPr>
                <p14:cNvContentPartPr/>
                <p14:nvPr/>
              </p14:nvContentPartPr>
              <p14:xfrm>
                <a:off x="7909480" y="5936680"/>
                <a:ext cx="94320" cy="112680"/>
              </p14:xfrm>
            </p:contentPart>
          </mc:Choice>
          <mc:Fallback xmlns="">
            <p:pic>
              <p:nvPicPr>
                <p:cNvPr id="28" name="Ink 27">
                  <a:extLst>
                    <a:ext uri="{FF2B5EF4-FFF2-40B4-BE49-F238E27FC236}">
                      <a16:creationId xmlns:a16="http://schemas.microsoft.com/office/drawing/2014/main" id="{9E329187-62DF-AB86-530E-816269122FCE}"/>
                    </a:ext>
                  </a:extLst>
                </p:cNvPr>
                <p:cNvPicPr/>
                <p:nvPr/>
              </p:nvPicPr>
              <p:blipFill>
                <a:blip r:embed="rId93"/>
                <a:stretch>
                  <a:fillRect/>
                </a:stretch>
              </p:blipFill>
              <p:spPr>
                <a:xfrm>
                  <a:off x="7900480" y="5928040"/>
                  <a:ext cx="1119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 name="Ink 28">
                  <a:extLst>
                    <a:ext uri="{FF2B5EF4-FFF2-40B4-BE49-F238E27FC236}">
                      <a16:creationId xmlns:a16="http://schemas.microsoft.com/office/drawing/2014/main" id="{5F3C0EBA-ABC6-4D2F-B055-743460231538}"/>
                    </a:ext>
                  </a:extLst>
                </p14:cNvPr>
                <p14:cNvContentPartPr/>
                <p14:nvPr/>
              </p14:nvContentPartPr>
              <p14:xfrm>
                <a:off x="8644240" y="5952880"/>
                <a:ext cx="77760" cy="114120"/>
              </p14:xfrm>
            </p:contentPart>
          </mc:Choice>
          <mc:Fallback xmlns="">
            <p:pic>
              <p:nvPicPr>
                <p:cNvPr id="29" name="Ink 28">
                  <a:extLst>
                    <a:ext uri="{FF2B5EF4-FFF2-40B4-BE49-F238E27FC236}">
                      <a16:creationId xmlns:a16="http://schemas.microsoft.com/office/drawing/2014/main" id="{5F3C0EBA-ABC6-4D2F-B055-743460231538}"/>
                    </a:ext>
                  </a:extLst>
                </p:cNvPr>
                <p:cNvPicPr/>
                <p:nvPr/>
              </p:nvPicPr>
              <p:blipFill>
                <a:blip r:embed="rId95"/>
                <a:stretch>
                  <a:fillRect/>
                </a:stretch>
              </p:blipFill>
              <p:spPr>
                <a:xfrm>
                  <a:off x="8635600" y="5944240"/>
                  <a:ext cx="954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0" name="Ink 29">
                  <a:extLst>
                    <a:ext uri="{FF2B5EF4-FFF2-40B4-BE49-F238E27FC236}">
                      <a16:creationId xmlns:a16="http://schemas.microsoft.com/office/drawing/2014/main" id="{4321E525-C877-CFE2-E4A0-A39D0A06819F}"/>
                    </a:ext>
                  </a:extLst>
                </p14:cNvPr>
                <p14:cNvContentPartPr/>
                <p14:nvPr/>
              </p14:nvContentPartPr>
              <p14:xfrm>
                <a:off x="8770240" y="6022360"/>
                <a:ext cx="360" cy="360"/>
              </p14:xfrm>
            </p:contentPart>
          </mc:Choice>
          <mc:Fallback xmlns="">
            <p:pic>
              <p:nvPicPr>
                <p:cNvPr id="30" name="Ink 29">
                  <a:extLst>
                    <a:ext uri="{FF2B5EF4-FFF2-40B4-BE49-F238E27FC236}">
                      <a16:creationId xmlns:a16="http://schemas.microsoft.com/office/drawing/2014/main" id="{4321E525-C877-CFE2-E4A0-A39D0A06819F}"/>
                    </a:ext>
                  </a:extLst>
                </p:cNvPr>
                <p:cNvPicPr/>
                <p:nvPr/>
              </p:nvPicPr>
              <p:blipFill>
                <a:blip r:embed="rId42"/>
                <a:stretch>
                  <a:fillRect/>
                </a:stretch>
              </p:blipFill>
              <p:spPr>
                <a:xfrm>
                  <a:off x="8761600" y="6013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1" name="Ink 30">
                  <a:extLst>
                    <a:ext uri="{FF2B5EF4-FFF2-40B4-BE49-F238E27FC236}">
                      <a16:creationId xmlns:a16="http://schemas.microsoft.com/office/drawing/2014/main" id="{FE81EBB3-3781-BF65-A939-6D9ECB0272D4}"/>
                    </a:ext>
                  </a:extLst>
                </p14:cNvPr>
                <p14:cNvContentPartPr/>
                <p14:nvPr/>
              </p14:nvContentPartPr>
              <p14:xfrm>
                <a:off x="8803000" y="5915080"/>
                <a:ext cx="49680" cy="117720"/>
              </p14:xfrm>
            </p:contentPart>
          </mc:Choice>
          <mc:Fallback xmlns="">
            <p:pic>
              <p:nvPicPr>
                <p:cNvPr id="31" name="Ink 30">
                  <a:extLst>
                    <a:ext uri="{FF2B5EF4-FFF2-40B4-BE49-F238E27FC236}">
                      <a16:creationId xmlns:a16="http://schemas.microsoft.com/office/drawing/2014/main" id="{FE81EBB3-3781-BF65-A939-6D9ECB0272D4}"/>
                    </a:ext>
                  </a:extLst>
                </p:cNvPr>
                <p:cNvPicPr/>
                <p:nvPr/>
              </p:nvPicPr>
              <p:blipFill>
                <a:blip r:embed="rId98"/>
                <a:stretch>
                  <a:fillRect/>
                </a:stretch>
              </p:blipFill>
              <p:spPr>
                <a:xfrm>
                  <a:off x="8794360" y="5906440"/>
                  <a:ext cx="67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2" name="Ink 31">
                  <a:extLst>
                    <a:ext uri="{FF2B5EF4-FFF2-40B4-BE49-F238E27FC236}">
                      <a16:creationId xmlns:a16="http://schemas.microsoft.com/office/drawing/2014/main" id="{D87D6520-28F1-B225-7DC8-46A807DA23C7}"/>
                    </a:ext>
                  </a:extLst>
                </p14:cNvPr>
                <p14:cNvContentPartPr/>
                <p14:nvPr/>
              </p14:nvContentPartPr>
              <p14:xfrm>
                <a:off x="8846920" y="5918320"/>
                <a:ext cx="60840" cy="111960"/>
              </p14:xfrm>
            </p:contentPart>
          </mc:Choice>
          <mc:Fallback xmlns="">
            <p:pic>
              <p:nvPicPr>
                <p:cNvPr id="32" name="Ink 31">
                  <a:extLst>
                    <a:ext uri="{FF2B5EF4-FFF2-40B4-BE49-F238E27FC236}">
                      <a16:creationId xmlns:a16="http://schemas.microsoft.com/office/drawing/2014/main" id="{D87D6520-28F1-B225-7DC8-46A807DA23C7}"/>
                    </a:ext>
                  </a:extLst>
                </p:cNvPr>
                <p:cNvPicPr/>
                <p:nvPr/>
              </p:nvPicPr>
              <p:blipFill>
                <a:blip r:embed="rId100"/>
                <a:stretch>
                  <a:fillRect/>
                </a:stretch>
              </p:blipFill>
              <p:spPr>
                <a:xfrm>
                  <a:off x="8838280" y="5909320"/>
                  <a:ext cx="784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 name="Ink 34">
                  <a:extLst>
                    <a:ext uri="{FF2B5EF4-FFF2-40B4-BE49-F238E27FC236}">
                      <a16:creationId xmlns:a16="http://schemas.microsoft.com/office/drawing/2014/main" id="{69DC0686-06C0-6AAC-470B-CA8AC88FFE93}"/>
                    </a:ext>
                  </a:extLst>
                </p14:cNvPr>
                <p14:cNvContentPartPr/>
                <p14:nvPr/>
              </p14:nvContentPartPr>
              <p14:xfrm>
                <a:off x="9598600" y="5319640"/>
                <a:ext cx="10800" cy="522000"/>
              </p14:xfrm>
            </p:contentPart>
          </mc:Choice>
          <mc:Fallback xmlns="">
            <p:pic>
              <p:nvPicPr>
                <p:cNvPr id="35" name="Ink 34">
                  <a:extLst>
                    <a:ext uri="{FF2B5EF4-FFF2-40B4-BE49-F238E27FC236}">
                      <a16:creationId xmlns:a16="http://schemas.microsoft.com/office/drawing/2014/main" id="{69DC0686-06C0-6AAC-470B-CA8AC88FFE93}"/>
                    </a:ext>
                  </a:extLst>
                </p:cNvPr>
                <p:cNvPicPr/>
                <p:nvPr/>
              </p:nvPicPr>
              <p:blipFill>
                <a:blip r:embed="rId102"/>
                <a:stretch>
                  <a:fillRect/>
                </a:stretch>
              </p:blipFill>
              <p:spPr>
                <a:xfrm>
                  <a:off x="9589960" y="5311000"/>
                  <a:ext cx="2844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6" name="Ink 35">
                  <a:extLst>
                    <a:ext uri="{FF2B5EF4-FFF2-40B4-BE49-F238E27FC236}">
                      <a16:creationId xmlns:a16="http://schemas.microsoft.com/office/drawing/2014/main" id="{25D4D077-E078-D7DF-9B24-C831338D1706}"/>
                    </a:ext>
                  </a:extLst>
                </p14:cNvPr>
                <p14:cNvContentPartPr/>
                <p14:nvPr/>
              </p14:nvContentPartPr>
              <p14:xfrm>
                <a:off x="9508240" y="6002560"/>
                <a:ext cx="4320" cy="128880"/>
              </p14:xfrm>
            </p:contentPart>
          </mc:Choice>
          <mc:Fallback xmlns="">
            <p:pic>
              <p:nvPicPr>
                <p:cNvPr id="36" name="Ink 35">
                  <a:extLst>
                    <a:ext uri="{FF2B5EF4-FFF2-40B4-BE49-F238E27FC236}">
                      <a16:creationId xmlns:a16="http://schemas.microsoft.com/office/drawing/2014/main" id="{25D4D077-E078-D7DF-9B24-C831338D1706}"/>
                    </a:ext>
                  </a:extLst>
                </p:cNvPr>
                <p:cNvPicPr/>
                <p:nvPr/>
              </p:nvPicPr>
              <p:blipFill>
                <a:blip r:embed="rId104"/>
                <a:stretch>
                  <a:fillRect/>
                </a:stretch>
              </p:blipFill>
              <p:spPr>
                <a:xfrm>
                  <a:off x="9499600" y="5993560"/>
                  <a:ext cx="21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7" name="Ink 36">
                  <a:extLst>
                    <a:ext uri="{FF2B5EF4-FFF2-40B4-BE49-F238E27FC236}">
                      <a16:creationId xmlns:a16="http://schemas.microsoft.com/office/drawing/2014/main" id="{B39D61BE-7BEF-461C-D588-34C9CF5768E9}"/>
                    </a:ext>
                  </a:extLst>
                </p14:cNvPr>
                <p14:cNvContentPartPr/>
                <p14:nvPr/>
              </p14:nvContentPartPr>
              <p14:xfrm>
                <a:off x="9596800" y="6077080"/>
                <a:ext cx="360" cy="360"/>
              </p14:xfrm>
            </p:contentPart>
          </mc:Choice>
          <mc:Fallback xmlns="">
            <p:pic>
              <p:nvPicPr>
                <p:cNvPr id="37" name="Ink 36">
                  <a:extLst>
                    <a:ext uri="{FF2B5EF4-FFF2-40B4-BE49-F238E27FC236}">
                      <a16:creationId xmlns:a16="http://schemas.microsoft.com/office/drawing/2014/main" id="{B39D61BE-7BEF-461C-D588-34C9CF5768E9}"/>
                    </a:ext>
                  </a:extLst>
                </p:cNvPr>
                <p:cNvPicPr/>
                <p:nvPr/>
              </p:nvPicPr>
              <p:blipFill>
                <a:blip r:embed="rId42"/>
                <a:stretch>
                  <a:fillRect/>
                </a:stretch>
              </p:blipFill>
              <p:spPr>
                <a:xfrm>
                  <a:off x="9588160" y="6068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8" name="Ink 37">
                  <a:extLst>
                    <a:ext uri="{FF2B5EF4-FFF2-40B4-BE49-F238E27FC236}">
                      <a16:creationId xmlns:a16="http://schemas.microsoft.com/office/drawing/2014/main" id="{516C22DF-AD89-9473-9701-646260616785}"/>
                    </a:ext>
                  </a:extLst>
                </p14:cNvPr>
                <p14:cNvContentPartPr/>
                <p14:nvPr/>
              </p14:nvContentPartPr>
              <p14:xfrm>
                <a:off x="9600040" y="5976640"/>
                <a:ext cx="28080" cy="90000"/>
              </p14:xfrm>
            </p:contentPart>
          </mc:Choice>
          <mc:Fallback xmlns="">
            <p:pic>
              <p:nvPicPr>
                <p:cNvPr id="38" name="Ink 37">
                  <a:extLst>
                    <a:ext uri="{FF2B5EF4-FFF2-40B4-BE49-F238E27FC236}">
                      <a16:creationId xmlns:a16="http://schemas.microsoft.com/office/drawing/2014/main" id="{516C22DF-AD89-9473-9701-646260616785}"/>
                    </a:ext>
                  </a:extLst>
                </p:cNvPr>
                <p:cNvPicPr/>
                <p:nvPr/>
              </p:nvPicPr>
              <p:blipFill>
                <a:blip r:embed="rId107"/>
                <a:stretch>
                  <a:fillRect/>
                </a:stretch>
              </p:blipFill>
              <p:spPr>
                <a:xfrm>
                  <a:off x="9591400" y="5967640"/>
                  <a:ext cx="45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9" name="Ink 38">
                  <a:extLst>
                    <a:ext uri="{FF2B5EF4-FFF2-40B4-BE49-F238E27FC236}">
                      <a16:creationId xmlns:a16="http://schemas.microsoft.com/office/drawing/2014/main" id="{B19D9398-94C1-43C5-A7EE-BFD951D08075}"/>
                    </a:ext>
                  </a:extLst>
                </p14:cNvPr>
                <p14:cNvContentPartPr/>
                <p14:nvPr/>
              </p14:nvContentPartPr>
              <p14:xfrm>
                <a:off x="9647560" y="5986720"/>
                <a:ext cx="94680" cy="104040"/>
              </p14:xfrm>
            </p:contentPart>
          </mc:Choice>
          <mc:Fallback xmlns="">
            <p:pic>
              <p:nvPicPr>
                <p:cNvPr id="39" name="Ink 38">
                  <a:extLst>
                    <a:ext uri="{FF2B5EF4-FFF2-40B4-BE49-F238E27FC236}">
                      <a16:creationId xmlns:a16="http://schemas.microsoft.com/office/drawing/2014/main" id="{B19D9398-94C1-43C5-A7EE-BFD951D08075}"/>
                    </a:ext>
                  </a:extLst>
                </p:cNvPr>
                <p:cNvPicPr/>
                <p:nvPr/>
              </p:nvPicPr>
              <p:blipFill>
                <a:blip r:embed="rId109"/>
                <a:stretch>
                  <a:fillRect/>
                </a:stretch>
              </p:blipFill>
              <p:spPr>
                <a:xfrm>
                  <a:off x="9638920" y="5977720"/>
                  <a:ext cx="1123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 name="Ink 8">
                  <a:extLst>
                    <a:ext uri="{FF2B5EF4-FFF2-40B4-BE49-F238E27FC236}">
                      <a16:creationId xmlns:a16="http://schemas.microsoft.com/office/drawing/2014/main" id="{743913F6-851D-406E-A02F-0926C2BE921C}"/>
                    </a:ext>
                  </a:extLst>
                </p14:cNvPr>
                <p14:cNvContentPartPr/>
                <p14:nvPr/>
              </p14:nvContentPartPr>
              <p14:xfrm>
                <a:off x="7903360" y="5286880"/>
                <a:ext cx="3900600" cy="548280"/>
              </p14:xfrm>
            </p:contentPart>
          </mc:Choice>
          <mc:Fallback xmlns="">
            <p:pic>
              <p:nvPicPr>
                <p:cNvPr id="9" name="Ink 8">
                  <a:extLst>
                    <a:ext uri="{FF2B5EF4-FFF2-40B4-BE49-F238E27FC236}">
                      <a16:creationId xmlns:a16="http://schemas.microsoft.com/office/drawing/2014/main" id="{743913F6-851D-406E-A02F-0926C2BE921C}"/>
                    </a:ext>
                  </a:extLst>
                </p:cNvPr>
                <p:cNvPicPr/>
                <p:nvPr/>
              </p:nvPicPr>
              <p:blipFill>
                <a:blip r:embed="rId111"/>
                <a:stretch>
                  <a:fillRect/>
                </a:stretch>
              </p:blipFill>
              <p:spPr>
                <a:xfrm>
                  <a:off x="7894720" y="5277880"/>
                  <a:ext cx="391824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 name="Ink 9">
                  <a:extLst>
                    <a:ext uri="{FF2B5EF4-FFF2-40B4-BE49-F238E27FC236}">
                      <a16:creationId xmlns:a16="http://schemas.microsoft.com/office/drawing/2014/main" id="{37178C49-1930-46F6-A46B-E2E3C394FC64}"/>
                    </a:ext>
                  </a:extLst>
                </p14:cNvPr>
                <p14:cNvContentPartPr/>
                <p14:nvPr/>
              </p14:nvContentPartPr>
              <p14:xfrm>
                <a:off x="8797240" y="5309200"/>
                <a:ext cx="10080" cy="463320"/>
              </p14:xfrm>
            </p:contentPart>
          </mc:Choice>
          <mc:Fallback xmlns="">
            <p:pic>
              <p:nvPicPr>
                <p:cNvPr id="10" name="Ink 9">
                  <a:extLst>
                    <a:ext uri="{FF2B5EF4-FFF2-40B4-BE49-F238E27FC236}">
                      <a16:creationId xmlns:a16="http://schemas.microsoft.com/office/drawing/2014/main" id="{37178C49-1930-46F6-A46B-E2E3C394FC64}"/>
                    </a:ext>
                  </a:extLst>
                </p:cNvPr>
                <p:cNvPicPr/>
                <p:nvPr/>
              </p:nvPicPr>
              <p:blipFill>
                <a:blip r:embed="rId113"/>
                <a:stretch>
                  <a:fillRect/>
                </a:stretch>
              </p:blipFill>
              <p:spPr>
                <a:xfrm>
                  <a:off x="8788240" y="5300560"/>
                  <a:ext cx="2772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 name="Ink 11">
                  <a:extLst>
                    <a:ext uri="{FF2B5EF4-FFF2-40B4-BE49-F238E27FC236}">
                      <a16:creationId xmlns:a16="http://schemas.microsoft.com/office/drawing/2014/main" id="{5195A90F-0EFE-C70B-A9A4-0C9D1C8681A3}"/>
                    </a:ext>
                  </a:extLst>
                </p14:cNvPr>
                <p14:cNvContentPartPr/>
                <p14:nvPr/>
              </p14:nvContentPartPr>
              <p14:xfrm>
                <a:off x="8210440" y="5690080"/>
                <a:ext cx="360" cy="360"/>
              </p14:xfrm>
            </p:contentPart>
          </mc:Choice>
          <mc:Fallback xmlns="">
            <p:pic>
              <p:nvPicPr>
                <p:cNvPr id="12" name="Ink 11">
                  <a:extLst>
                    <a:ext uri="{FF2B5EF4-FFF2-40B4-BE49-F238E27FC236}">
                      <a16:creationId xmlns:a16="http://schemas.microsoft.com/office/drawing/2014/main" id="{5195A90F-0EFE-C70B-A9A4-0C9D1C8681A3}"/>
                    </a:ext>
                  </a:extLst>
                </p:cNvPr>
                <p:cNvPicPr/>
                <p:nvPr/>
              </p:nvPicPr>
              <p:blipFill>
                <a:blip r:embed="rId42"/>
                <a:stretch>
                  <a:fillRect/>
                </a:stretch>
              </p:blipFill>
              <p:spPr>
                <a:xfrm>
                  <a:off x="8201800" y="5681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 name="Ink 12">
                  <a:extLst>
                    <a:ext uri="{FF2B5EF4-FFF2-40B4-BE49-F238E27FC236}">
                      <a16:creationId xmlns:a16="http://schemas.microsoft.com/office/drawing/2014/main" id="{E862FD73-5F35-9DC2-4782-DE64A2AA5B99}"/>
                    </a:ext>
                  </a:extLst>
                </p14:cNvPr>
                <p14:cNvContentPartPr/>
                <p14:nvPr/>
              </p14:nvContentPartPr>
              <p14:xfrm>
                <a:off x="8565400" y="5634640"/>
                <a:ext cx="360" cy="360"/>
              </p14:xfrm>
            </p:contentPart>
          </mc:Choice>
          <mc:Fallback xmlns="">
            <p:pic>
              <p:nvPicPr>
                <p:cNvPr id="13" name="Ink 12">
                  <a:extLst>
                    <a:ext uri="{FF2B5EF4-FFF2-40B4-BE49-F238E27FC236}">
                      <a16:creationId xmlns:a16="http://schemas.microsoft.com/office/drawing/2014/main" id="{E862FD73-5F35-9DC2-4782-DE64A2AA5B99}"/>
                    </a:ext>
                  </a:extLst>
                </p:cNvPr>
                <p:cNvPicPr/>
                <p:nvPr/>
              </p:nvPicPr>
              <p:blipFill>
                <a:blip r:embed="rId42"/>
                <a:stretch>
                  <a:fillRect/>
                </a:stretch>
              </p:blipFill>
              <p:spPr>
                <a:xfrm>
                  <a:off x="8556760" y="5626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 name="Ink 13">
                  <a:extLst>
                    <a:ext uri="{FF2B5EF4-FFF2-40B4-BE49-F238E27FC236}">
                      <a16:creationId xmlns:a16="http://schemas.microsoft.com/office/drawing/2014/main" id="{263501E5-DDFF-88A5-BC8E-32342F3B3B96}"/>
                    </a:ext>
                  </a:extLst>
                </p14:cNvPr>
                <p14:cNvContentPartPr/>
                <p14:nvPr/>
              </p14:nvContentPartPr>
              <p14:xfrm>
                <a:off x="8416000" y="5482000"/>
                <a:ext cx="4680" cy="360"/>
              </p14:xfrm>
            </p:contentPart>
          </mc:Choice>
          <mc:Fallback xmlns="">
            <p:pic>
              <p:nvPicPr>
                <p:cNvPr id="14" name="Ink 13">
                  <a:extLst>
                    <a:ext uri="{FF2B5EF4-FFF2-40B4-BE49-F238E27FC236}">
                      <a16:creationId xmlns:a16="http://schemas.microsoft.com/office/drawing/2014/main" id="{263501E5-DDFF-88A5-BC8E-32342F3B3B96}"/>
                    </a:ext>
                  </a:extLst>
                </p:cNvPr>
                <p:cNvPicPr/>
                <p:nvPr/>
              </p:nvPicPr>
              <p:blipFill>
                <a:blip r:embed="rId117"/>
                <a:stretch>
                  <a:fillRect/>
                </a:stretch>
              </p:blipFill>
              <p:spPr>
                <a:xfrm>
                  <a:off x="8407360" y="5473360"/>
                  <a:ext cx="22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5" name="Ink 14">
                  <a:extLst>
                    <a:ext uri="{FF2B5EF4-FFF2-40B4-BE49-F238E27FC236}">
                      <a16:creationId xmlns:a16="http://schemas.microsoft.com/office/drawing/2014/main" id="{F748FA82-6B8A-7783-8474-EF394D48C832}"/>
                    </a:ext>
                  </a:extLst>
                </p14:cNvPr>
                <p14:cNvContentPartPr/>
                <p14:nvPr/>
              </p14:nvContentPartPr>
              <p14:xfrm>
                <a:off x="8101000" y="5537800"/>
                <a:ext cx="5040" cy="1800"/>
              </p14:xfrm>
            </p:contentPart>
          </mc:Choice>
          <mc:Fallback xmlns="">
            <p:pic>
              <p:nvPicPr>
                <p:cNvPr id="15" name="Ink 14">
                  <a:extLst>
                    <a:ext uri="{FF2B5EF4-FFF2-40B4-BE49-F238E27FC236}">
                      <a16:creationId xmlns:a16="http://schemas.microsoft.com/office/drawing/2014/main" id="{F748FA82-6B8A-7783-8474-EF394D48C832}"/>
                    </a:ext>
                  </a:extLst>
                </p:cNvPr>
                <p:cNvPicPr/>
                <p:nvPr/>
              </p:nvPicPr>
              <p:blipFill>
                <a:blip r:embed="rId119"/>
                <a:stretch>
                  <a:fillRect/>
                </a:stretch>
              </p:blipFill>
              <p:spPr>
                <a:xfrm>
                  <a:off x="8092000" y="5529160"/>
                  <a:ext cx="226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 name="Ink 15">
                  <a:extLst>
                    <a:ext uri="{FF2B5EF4-FFF2-40B4-BE49-F238E27FC236}">
                      <a16:creationId xmlns:a16="http://schemas.microsoft.com/office/drawing/2014/main" id="{403D242F-57EF-6329-7548-A0851065B9E8}"/>
                    </a:ext>
                  </a:extLst>
                </p14:cNvPr>
                <p14:cNvContentPartPr/>
                <p14:nvPr/>
              </p14:nvContentPartPr>
              <p14:xfrm>
                <a:off x="8360200" y="5582440"/>
                <a:ext cx="2880" cy="360"/>
              </p14:xfrm>
            </p:contentPart>
          </mc:Choice>
          <mc:Fallback xmlns="">
            <p:pic>
              <p:nvPicPr>
                <p:cNvPr id="16" name="Ink 15">
                  <a:extLst>
                    <a:ext uri="{FF2B5EF4-FFF2-40B4-BE49-F238E27FC236}">
                      <a16:creationId xmlns:a16="http://schemas.microsoft.com/office/drawing/2014/main" id="{403D242F-57EF-6329-7548-A0851065B9E8}"/>
                    </a:ext>
                  </a:extLst>
                </p:cNvPr>
                <p:cNvPicPr/>
                <p:nvPr/>
              </p:nvPicPr>
              <p:blipFill>
                <a:blip r:embed="rId76"/>
                <a:stretch>
                  <a:fillRect/>
                </a:stretch>
              </p:blipFill>
              <p:spPr>
                <a:xfrm>
                  <a:off x="8351560" y="5573800"/>
                  <a:ext cx="20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7" name="Ink 16">
                  <a:extLst>
                    <a:ext uri="{FF2B5EF4-FFF2-40B4-BE49-F238E27FC236}">
                      <a16:creationId xmlns:a16="http://schemas.microsoft.com/office/drawing/2014/main" id="{CF820C12-8B14-702C-68D8-3F9492D11F28}"/>
                    </a:ext>
                  </a:extLst>
                </p14:cNvPr>
                <p14:cNvContentPartPr/>
                <p14:nvPr/>
              </p14:nvContentPartPr>
              <p14:xfrm>
                <a:off x="8192440" y="5468320"/>
                <a:ext cx="14040" cy="360"/>
              </p14:xfrm>
            </p:contentPart>
          </mc:Choice>
          <mc:Fallback xmlns="">
            <p:pic>
              <p:nvPicPr>
                <p:cNvPr id="17" name="Ink 16">
                  <a:extLst>
                    <a:ext uri="{FF2B5EF4-FFF2-40B4-BE49-F238E27FC236}">
                      <a16:creationId xmlns:a16="http://schemas.microsoft.com/office/drawing/2014/main" id="{CF820C12-8B14-702C-68D8-3F9492D11F28}"/>
                    </a:ext>
                  </a:extLst>
                </p:cNvPr>
                <p:cNvPicPr/>
                <p:nvPr/>
              </p:nvPicPr>
              <p:blipFill>
                <a:blip r:embed="rId122"/>
                <a:stretch>
                  <a:fillRect/>
                </a:stretch>
              </p:blipFill>
              <p:spPr>
                <a:xfrm>
                  <a:off x="8183440" y="5459320"/>
                  <a:ext cx="31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8" name="Ink 17">
                  <a:extLst>
                    <a:ext uri="{FF2B5EF4-FFF2-40B4-BE49-F238E27FC236}">
                      <a16:creationId xmlns:a16="http://schemas.microsoft.com/office/drawing/2014/main" id="{6B728AF7-5483-2929-7283-9751B4C999A5}"/>
                    </a:ext>
                  </a:extLst>
                </p14:cNvPr>
                <p14:cNvContentPartPr/>
                <p14:nvPr/>
              </p14:nvContentPartPr>
              <p14:xfrm>
                <a:off x="8525800" y="5394520"/>
                <a:ext cx="39960" cy="10440"/>
              </p14:xfrm>
            </p:contentPart>
          </mc:Choice>
          <mc:Fallback xmlns="">
            <p:pic>
              <p:nvPicPr>
                <p:cNvPr id="18" name="Ink 17">
                  <a:extLst>
                    <a:ext uri="{FF2B5EF4-FFF2-40B4-BE49-F238E27FC236}">
                      <a16:creationId xmlns:a16="http://schemas.microsoft.com/office/drawing/2014/main" id="{6B728AF7-5483-2929-7283-9751B4C999A5}"/>
                    </a:ext>
                  </a:extLst>
                </p:cNvPr>
                <p:cNvPicPr/>
                <p:nvPr/>
              </p:nvPicPr>
              <p:blipFill>
                <a:blip r:embed="rId124"/>
                <a:stretch>
                  <a:fillRect/>
                </a:stretch>
              </p:blipFill>
              <p:spPr>
                <a:xfrm>
                  <a:off x="8517160" y="5385520"/>
                  <a:ext cx="57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 name="Ink 18">
                  <a:extLst>
                    <a:ext uri="{FF2B5EF4-FFF2-40B4-BE49-F238E27FC236}">
                      <a16:creationId xmlns:a16="http://schemas.microsoft.com/office/drawing/2014/main" id="{077F91CB-A99B-0ADF-E729-C68FAC41E53F}"/>
                    </a:ext>
                  </a:extLst>
                </p14:cNvPr>
                <p14:cNvContentPartPr/>
                <p14:nvPr/>
              </p14:nvContentPartPr>
              <p14:xfrm>
                <a:off x="8625520" y="5440240"/>
                <a:ext cx="360" cy="360"/>
              </p14:xfrm>
            </p:contentPart>
          </mc:Choice>
          <mc:Fallback xmlns="">
            <p:pic>
              <p:nvPicPr>
                <p:cNvPr id="19" name="Ink 18">
                  <a:extLst>
                    <a:ext uri="{FF2B5EF4-FFF2-40B4-BE49-F238E27FC236}">
                      <a16:creationId xmlns:a16="http://schemas.microsoft.com/office/drawing/2014/main" id="{077F91CB-A99B-0ADF-E729-C68FAC41E53F}"/>
                    </a:ext>
                  </a:extLst>
                </p:cNvPr>
                <p:cNvPicPr/>
                <p:nvPr/>
              </p:nvPicPr>
              <p:blipFill>
                <a:blip r:embed="rId42"/>
                <a:stretch>
                  <a:fillRect/>
                </a:stretch>
              </p:blipFill>
              <p:spPr>
                <a:xfrm>
                  <a:off x="8616880" y="5431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 name="Ink 19">
                  <a:extLst>
                    <a:ext uri="{FF2B5EF4-FFF2-40B4-BE49-F238E27FC236}">
                      <a16:creationId xmlns:a16="http://schemas.microsoft.com/office/drawing/2014/main" id="{3187D8A3-1F37-8ACA-8FAC-B298E3CB9D00}"/>
                    </a:ext>
                  </a:extLst>
                </p14:cNvPr>
                <p14:cNvContentPartPr/>
                <p14:nvPr/>
              </p14:nvContentPartPr>
              <p14:xfrm>
                <a:off x="8401600" y="5581000"/>
                <a:ext cx="15120" cy="6840"/>
              </p14:xfrm>
            </p:contentPart>
          </mc:Choice>
          <mc:Fallback xmlns="">
            <p:pic>
              <p:nvPicPr>
                <p:cNvPr id="20" name="Ink 19">
                  <a:extLst>
                    <a:ext uri="{FF2B5EF4-FFF2-40B4-BE49-F238E27FC236}">
                      <a16:creationId xmlns:a16="http://schemas.microsoft.com/office/drawing/2014/main" id="{3187D8A3-1F37-8ACA-8FAC-B298E3CB9D00}"/>
                    </a:ext>
                  </a:extLst>
                </p:cNvPr>
                <p:cNvPicPr/>
                <p:nvPr/>
              </p:nvPicPr>
              <p:blipFill>
                <a:blip r:embed="rId127"/>
                <a:stretch>
                  <a:fillRect/>
                </a:stretch>
              </p:blipFill>
              <p:spPr>
                <a:xfrm>
                  <a:off x="8392600" y="5572360"/>
                  <a:ext cx="327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1" name="Ink 20">
                  <a:extLst>
                    <a:ext uri="{FF2B5EF4-FFF2-40B4-BE49-F238E27FC236}">
                      <a16:creationId xmlns:a16="http://schemas.microsoft.com/office/drawing/2014/main" id="{E47E2BEF-AA1F-A41E-E74E-4A7BE52FDB7A}"/>
                    </a:ext>
                  </a:extLst>
                </p14:cNvPr>
                <p14:cNvContentPartPr/>
                <p14:nvPr/>
              </p14:nvContentPartPr>
              <p14:xfrm>
                <a:off x="8279920" y="5397400"/>
                <a:ext cx="360" cy="360"/>
              </p14:xfrm>
            </p:contentPart>
          </mc:Choice>
          <mc:Fallback xmlns="">
            <p:pic>
              <p:nvPicPr>
                <p:cNvPr id="21" name="Ink 20">
                  <a:extLst>
                    <a:ext uri="{FF2B5EF4-FFF2-40B4-BE49-F238E27FC236}">
                      <a16:creationId xmlns:a16="http://schemas.microsoft.com/office/drawing/2014/main" id="{E47E2BEF-AA1F-A41E-E74E-4A7BE52FDB7A}"/>
                    </a:ext>
                  </a:extLst>
                </p:cNvPr>
                <p:cNvPicPr/>
                <p:nvPr/>
              </p:nvPicPr>
              <p:blipFill>
                <a:blip r:embed="rId42"/>
                <a:stretch>
                  <a:fillRect/>
                </a:stretch>
              </p:blipFill>
              <p:spPr>
                <a:xfrm>
                  <a:off x="8270920" y="5388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2" name="Ink 21">
                  <a:extLst>
                    <a:ext uri="{FF2B5EF4-FFF2-40B4-BE49-F238E27FC236}">
                      <a16:creationId xmlns:a16="http://schemas.microsoft.com/office/drawing/2014/main" id="{57154F6E-9B22-0BFF-01D2-DF6DB8258A42}"/>
                    </a:ext>
                  </a:extLst>
                </p14:cNvPr>
                <p14:cNvContentPartPr/>
                <p14:nvPr/>
              </p14:nvContentPartPr>
              <p14:xfrm>
                <a:off x="8083720" y="5536720"/>
                <a:ext cx="360" cy="360"/>
              </p14:xfrm>
            </p:contentPart>
          </mc:Choice>
          <mc:Fallback xmlns="">
            <p:pic>
              <p:nvPicPr>
                <p:cNvPr id="22" name="Ink 21">
                  <a:extLst>
                    <a:ext uri="{FF2B5EF4-FFF2-40B4-BE49-F238E27FC236}">
                      <a16:creationId xmlns:a16="http://schemas.microsoft.com/office/drawing/2014/main" id="{57154F6E-9B22-0BFF-01D2-DF6DB8258A42}"/>
                    </a:ext>
                  </a:extLst>
                </p:cNvPr>
                <p:cNvPicPr/>
                <p:nvPr/>
              </p:nvPicPr>
              <p:blipFill>
                <a:blip r:embed="rId42"/>
                <a:stretch>
                  <a:fillRect/>
                </a:stretch>
              </p:blipFill>
              <p:spPr>
                <a:xfrm>
                  <a:off x="8074720" y="5528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3" name="Ink 22">
                  <a:extLst>
                    <a:ext uri="{FF2B5EF4-FFF2-40B4-BE49-F238E27FC236}">
                      <a16:creationId xmlns:a16="http://schemas.microsoft.com/office/drawing/2014/main" id="{5BB803E7-CB6A-9DFC-5DC8-7B3A4B5841FF}"/>
                    </a:ext>
                  </a:extLst>
                </p14:cNvPr>
                <p14:cNvContentPartPr/>
                <p14:nvPr/>
              </p14:nvContentPartPr>
              <p14:xfrm>
                <a:off x="8230600" y="5641120"/>
                <a:ext cx="360" cy="360"/>
              </p14:xfrm>
            </p:contentPart>
          </mc:Choice>
          <mc:Fallback xmlns="">
            <p:pic>
              <p:nvPicPr>
                <p:cNvPr id="23" name="Ink 22">
                  <a:extLst>
                    <a:ext uri="{FF2B5EF4-FFF2-40B4-BE49-F238E27FC236}">
                      <a16:creationId xmlns:a16="http://schemas.microsoft.com/office/drawing/2014/main" id="{5BB803E7-CB6A-9DFC-5DC8-7B3A4B5841FF}"/>
                    </a:ext>
                  </a:extLst>
                </p:cNvPr>
                <p:cNvPicPr/>
                <p:nvPr/>
              </p:nvPicPr>
              <p:blipFill>
                <a:blip r:embed="rId42"/>
                <a:stretch>
                  <a:fillRect/>
                </a:stretch>
              </p:blipFill>
              <p:spPr>
                <a:xfrm>
                  <a:off x="8221960" y="5632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4" name="Ink 23">
                  <a:extLst>
                    <a:ext uri="{FF2B5EF4-FFF2-40B4-BE49-F238E27FC236}">
                      <a16:creationId xmlns:a16="http://schemas.microsoft.com/office/drawing/2014/main" id="{5F6322BA-27B1-B10A-B07B-5AE478250EC7}"/>
                    </a:ext>
                  </a:extLst>
                </p14:cNvPr>
                <p14:cNvContentPartPr/>
                <p14:nvPr/>
              </p14:nvContentPartPr>
              <p14:xfrm>
                <a:off x="8238880" y="5642200"/>
                <a:ext cx="360" cy="360"/>
              </p14:xfrm>
            </p:contentPart>
          </mc:Choice>
          <mc:Fallback xmlns="">
            <p:pic>
              <p:nvPicPr>
                <p:cNvPr id="24" name="Ink 23">
                  <a:extLst>
                    <a:ext uri="{FF2B5EF4-FFF2-40B4-BE49-F238E27FC236}">
                      <a16:creationId xmlns:a16="http://schemas.microsoft.com/office/drawing/2014/main" id="{5F6322BA-27B1-B10A-B07B-5AE478250EC7}"/>
                    </a:ext>
                  </a:extLst>
                </p:cNvPr>
                <p:cNvPicPr/>
                <p:nvPr/>
              </p:nvPicPr>
              <p:blipFill>
                <a:blip r:embed="rId42"/>
                <a:stretch>
                  <a:fillRect/>
                </a:stretch>
              </p:blipFill>
              <p:spPr>
                <a:xfrm>
                  <a:off x="8229880" y="5633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0" name="Ink 39">
                  <a:extLst>
                    <a:ext uri="{FF2B5EF4-FFF2-40B4-BE49-F238E27FC236}">
                      <a16:creationId xmlns:a16="http://schemas.microsoft.com/office/drawing/2014/main" id="{D83392C5-F16D-8DAA-0ED1-CFA07C15C96C}"/>
                    </a:ext>
                  </a:extLst>
                </p14:cNvPr>
                <p14:cNvContentPartPr/>
                <p14:nvPr/>
              </p14:nvContentPartPr>
              <p14:xfrm>
                <a:off x="9461440" y="5735080"/>
                <a:ext cx="360" cy="360"/>
              </p14:xfrm>
            </p:contentPart>
          </mc:Choice>
          <mc:Fallback xmlns="">
            <p:pic>
              <p:nvPicPr>
                <p:cNvPr id="40" name="Ink 39">
                  <a:extLst>
                    <a:ext uri="{FF2B5EF4-FFF2-40B4-BE49-F238E27FC236}">
                      <a16:creationId xmlns:a16="http://schemas.microsoft.com/office/drawing/2014/main" id="{D83392C5-F16D-8DAA-0ED1-CFA07C15C96C}"/>
                    </a:ext>
                  </a:extLst>
                </p:cNvPr>
                <p:cNvPicPr/>
                <p:nvPr/>
              </p:nvPicPr>
              <p:blipFill>
                <a:blip r:embed="rId42"/>
                <a:stretch>
                  <a:fillRect/>
                </a:stretch>
              </p:blipFill>
              <p:spPr>
                <a:xfrm>
                  <a:off x="9452440" y="5726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1" name="Ink 40">
                  <a:extLst>
                    <a:ext uri="{FF2B5EF4-FFF2-40B4-BE49-F238E27FC236}">
                      <a16:creationId xmlns:a16="http://schemas.microsoft.com/office/drawing/2014/main" id="{E52E0B80-A82B-7C69-AE44-BD14410E6D30}"/>
                    </a:ext>
                  </a:extLst>
                </p14:cNvPr>
                <p14:cNvContentPartPr/>
                <p14:nvPr/>
              </p14:nvContentPartPr>
              <p14:xfrm>
                <a:off x="9171280" y="5739040"/>
                <a:ext cx="3240" cy="1080"/>
              </p14:xfrm>
            </p:contentPart>
          </mc:Choice>
          <mc:Fallback xmlns="">
            <p:pic>
              <p:nvPicPr>
                <p:cNvPr id="41" name="Ink 40">
                  <a:extLst>
                    <a:ext uri="{FF2B5EF4-FFF2-40B4-BE49-F238E27FC236}">
                      <a16:creationId xmlns:a16="http://schemas.microsoft.com/office/drawing/2014/main" id="{E52E0B80-A82B-7C69-AE44-BD14410E6D30}"/>
                    </a:ext>
                  </a:extLst>
                </p:cNvPr>
                <p:cNvPicPr/>
                <p:nvPr/>
              </p:nvPicPr>
              <p:blipFill>
                <a:blip r:embed="rId134"/>
                <a:stretch>
                  <a:fillRect/>
                </a:stretch>
              </p:blipFill>
              <p:spPr>
                <a:xfrm>
                  <a:off x="9162280" y="5730400"/>
                  <a:ext cx="208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2" name="Ink 41">
                  <a:extLst>
                    <a:ext uri="{FF2B5EF4-FFF2-40B4-BE49-F238E27FC236}">
                      <a16:creationId xmlns:a16="http://schemas.microsoft.com/office/drawing/2014/main" id="{74462941-272B-3C66-D866-D8F709C6178F}"/>
                    </a:ext>
                  </a:extLst>
                </p14:cNvPr>
                <p14:cNvContentPartPr/>
                <p14:nvPr/>
              </p14:nvContentPartPr>
              <p14:xfrm>
                <a:off x="9435520" y="5621680"/>
                <a:ext cx="1800" cy="10800"/>
              </p14:xfrm>
            </p:contentPart>
          </mc:Choice>
          <mc:Fallback xmlns="">
            <p:pic>
              <p:nvPicPr>
                <p:cNvPr id="42" name="Ink 41">
                  <a:extLst>
                    <a:ext uri="{FF2B5EF4-FFF2-40B4-BE49-F238E27FC236}">
                      <a16:creationId xmlns:a16="http://schemas.microsoft.com/office/drawing/2014/main" id="{74462941-272B-3C66-D866-D8F709C6178F}"/>
                    </a:ext>
                  </a:extLst>
                </p:cNvPr>
                <p:cNvPicPr/>
                <p:nvPr/>
              </p:nvPicPr>
              <p:blipFill>
                <a:blip r:embed="rId136"/>
                <a:stretch>
                  <a:fillRect/>
                </a:stretch>
              </p:blipFill>
              <p:spPr>
                <a:xfrm>
                  <a:off x="9426520" y="5612680"/>
                  <a:ext cx="194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3" name="Ink 42">
                  <a:extLst>
                    <a:ext uri="{FF2B5EF4-FFF2-40B4-BE49-F238E27FC236}">
                      <a16:creationId xmlns:a16="http://schemas.microsoft.com/office/drawing/2014/main" id="{7CF05F29-35E9-627A-9D6D-CECD9F5A7050}"/>
                    </a:ext>
                  </a:extLst>
                </p14:cNvPr>
                <p14:cNvContentPartPr/>
                <p14:nvPr/>
              </p14:nvContentPartPr>
              <p14:xfrm>
                <a:off x="9354520" y="5388040"/>
                <a:ext cx="5760" cy="1080"/>
              </p14:xfrm>
            </p:contentPart>
          </mc:Choice>
          <mc:Fallback xmlns="">
            <p:pic>
              <p:nvPicPr>
                <p:cNvPr id="43" name="Ink 42">
                  <a:extLst>
                    <a:ext uri="{FF2B5EF4-FFF2-40B4-BE49-F238E27FC236}">
                      <a16:creationId xmlns:a16="http://schemas.microsoft.com/office/drawing/2014/main" id="{7CF05F29-35E9-627A-9D6D-CECD9F5A7050}"/>
                    </a:ext>
                  </a:extLst>
                </p:cNvPr>
                <p:cNvPicPr/>
                <p:nvPr/>
              </p:nvPicPr>
              <p:blipFill>
                <a:blip r:embed="rId138"/>
                <a:stretch>
                  <a:fillRect/>
                </a:stretch>
              </p:blipFill>
              <p:spPr>
                <a:xfrm>
                  <a:off x="9345880" y="5379400"/>
                  <a:ext cx="234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4" name="Ink 43">
                  <a:extLst>
                    <a:ext uri="{FF2B5EF4-FFF2-40B4-BE49-F238E27FC236}">
                      <a16:creationId xmlns:a16="http://schemas.microsoft.com/office/drawing/2014/main" id="{8237B620-40FB-0333-8EB3-B05BF54276A4}"/>
                    </a:ext>
                  </a:extLst>
                </p14:cNvPr>
                <p14:cNvContentPartPr/>
                <p14:nvPr/>
              </p14:nvContentPartPr>
              <p14:xfrm>
                <a:off x="9099280" y="5391640"/>
                <a:ext cx="360" cy="360"/>
              </p14:xfrm>
            </p:contentPart>
          </mc:Choice>
          <mc:Fallback xmlns="">
            <p:pic>
              <p:nvPicPr>
                <p:cNvPr id="44" name="Ink 43">
                  <a:extLst>
                    <a:ext uri="{FF2B5EF4-FFF2-40B4-BE49-F238E27FC236}">
                      <a16:creationId xmlns:a16="http://schemas.microsoft.com/office/drawing/2014/main" id="{8237B620-40FB-0333-8EB3-B05BF54276A4}"/>
                    </a:ext>
                  </a:extLst>
                </p:cNvPr>
                <p:cNvPicPr/>
                <p:nvPr/>
              </p:nvPicPr>
              <p:blipFill>
                <a:blip r:embed="rId42"/>
                <a:stretch>
                  <a:fillRect/>
                </a:stretch>
              </p:blipFill>
              <p:spPr>
                <a:xfrm>
                  <a:off x="9090280" y="5382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5" name="Ink 44">
                  <a:extLst>
                    <a:ext uri="{FF2B5EF4-FFF2-40B4-BE49-F238E27FC236}">
                      <a16:creationId xmlns:a16="http://schemas.microsoft.com/office/drawing/2014/main" id="{7BFEF88B-2765-2AD5-75C6-E11041FB4FA2}"/>
                    </a:ext>
                  </a:extLst>
                </p14:cNvPr>
                <p14:cNvContentPartPr/>
                <p14:nvPr/>
              </p14:nvContentPartPr>
              <p14:xfrm>
                <a:off x="9241480" y="5458240"/>
                <a:ext cx="22320" cy="1440"/>
              </p14:xfrm>
            </p:contentPart>
          </mc:Choice>
          <mc:Fallback xmlns="">
            <p:pic>
              <p:nvPicPr>
                <p:cNvPr id="45" name="Ink 44">
                  <a:extLst>
                    <a:ext uri="{FF2B5EF4-FFF2-40B4-BE49-F238E27FC236}">
                      <a16:creationId xmlns:a16="http://schemas.microsoft.com/office/drawing/2014/main" id="{7BFEF88B-2765-2AD5-75C6-E11041FB4FA2}"/>
                    </a:ext>
                  </a:extLst>
                </p:cNvPr>
                <p:cNvPicPr/>
                <p:nvPr/>
              </p:nvPicPr>
              <p:blipFill>
                <a:blip r:embed="rId141"/>
                <a:stretch>
                  <a:fillRect/>
                </a:stretch>
              </p:blipFill>
              <p:spPr>
                <a:xfrm>
                  <a:off x="9232480" y="5449600"/>
                  <a:ext cx="399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46" name="Ink 45">
                  <a:extLst>
                    <a:ext uri="{FF2B5EF4-FFF2-40B4-BE49-F238E27FC236}">
                      <a16:creationId xmlns:a16="http://schemas.microsoft.com/office/drawing/2014/main" id="{9849901E-7B45-64D9-0E00-0C5A0DED405B}"/>
                    </a:ext>
                  </a:extLst>
                </p14:cNvPr>
                <p14:cNvContentPartPr/>
                <p14:nvPr/>
              </p14:nvContentPartPr>
              <p14:xfrm>
                <a:off x="9067960" y="5494960"/>
                <a:ext cx="360" cy="360"/>
              </p14:xfrm>
            </p:contentPart>
          </mc:Choice>
          <mc:Fallback xmlns="">
            <p:pic>
              <p:nvPicPr>
                <p:cNvPr id="46" name="Ink 45">
                  <a:extLst>
                    <a:ext uri="{FF2B5EF4-FFF2-40B4-BE49-F238E27FC236}">
                      <a16:creationId xmlns:a16="http://schemas.microsoft.com/office/drawing/2014/main" id="{9849901E-7B45-64D9-0E00-0C5A0DED405B}"/>
                    </a:ext>
                  </a:extLst>
                </p:cNvPr>
                <p:cNvPicPr/>
                <p:nvPr/>
              </p:nvPicPr>
              <p:blipFill>
                <a:blip r:embed="rId42"/>
                <a:stretch>
                  <a:fillRect/>
                </a:stretch>
              </p:blipFill>
              <p:spPr>
                <a:xfrm>
                  <a:off x="9058960" y="5485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7" name="Ink 46">
                  <a:extLst>
                    <a:ext uri="{FF2B5EF4-FFF2-40B4-BE49-F238E27FC236}">
                      <a16:creationId xmlns:a16="http://schemas.microsoft.com/office/drawing/2014/main" id="{03BE421A-FD7E-E308-733B-25B75BA77833}"/>
                    </a:ext>
                  </a:extLst>
                </p14:cNvPr>
                <p14:cNvContentPartPr/>
                <p14:nvPr/>
              </p14:nvContentPartPr>
              <p14:xfrm>
                <a:off x="8978320" y="5644720"/>
                <a:ext cx="5400" cy="360"/>
              </p14:xfrm>
            </p:contentPart>
          </mc:Choice>
          <mc:Fallback xmlns="">
            <p:pic>
              <p:nvPicPr>
                <p:cNvPr id="47" name="Ink 46">
                  <a:extLst>
                    <a:ext uri="{FF2B5EF4-FFF2-40B4-BE49-F238E27FC236}">
                      <a16:creationId xmlns:a16="http://schemas.microsoft.com/office/drawing/2014/main" id="{03BE421A-FD7E-E308-733B-25B75BA77833}"/>
                    </a:ext>
                  </a:extLst>
                </p:cNvPr>
                <p:cNvPicPr/>
                <p:nvPr/>
              </p:nvPicPr>
              <p:blipFill>
                <a:blip r:embed="rId144"/>
                <a:stretch>
                  <a:fillRect/>
                </a:stretch>
              </p:blipFill>
              <p:spPr>
                <a:xfrm>
                  <a:off x="8969680" y="5636080"/>
                  <a:ext cx="2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0" name="Ink 49">
                  <a:extLst>
                    <a:ext uri="{FF2B5EF4-FFF2-40B4-BE49-F238E27FC236}">
                      <a16:creationId xmlns:a16="http://schemas.microsoft.com/office/drawing/2014/main" id="{3A0F8B22-2222-57FD-3359-CDB7A90937C9}"/>
                    </a:ext>
                  </a:extLst>
                </p14:cNvPr>
                <p14:cNvContentPartPr/>
                <p14:nvPr/>
              </p14:nvContentPartPr>
              <p14:xfrm>
                <a:off x="11046880" y="5395600"/>
                <a:ext cx="4320" cy="459360"/>
              </p14:xfrm>
            </p:contentPart>
          </mc:Choice>
          <mc:Fallback xmlns="">
            <p:pic>
              <p:nvPicPr>
                <p:cNvPr id="50" name="Ink 49">
                  <a:extLst>
                    <a:ext uri="{FF2B5EF4-FFF2-40B4-BE49-F238E27FC236}">
                      <a16:creationId xmlns:a16="http://schemas.microsoft.com/office/drawing/2014/main" id="{3A0F8B22-2222-57FD-3359-CDB7A90937C9}"/>
                    </a:ext>
                  </a:extLst>
                </p:cNvPr>
                <p:cNvPicPr/>
                <p:nvPr/>
              </p:nvPicPr>
              <p:blipFill>
                <a:blip r:embed="rId146"/>
                <a:stretch>
                  <a:fillRect/>
                </a:stretch>
              </p:blipFill>
              <p:spPr>
                <a:xfrm>
                  <a:off x="11037880" y="5386600"/>
                  <a:ext cx="219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1" name="Ink 90">
                  <a:extLst>
                    <a:ext uri="{FF2B5EF4-FFF2-40B4-BE49-F238E27FC236}">
                      <a16:creationId xmlns:a16="http://schemas.microsoft.com/office/drawing/2014/main" id="{D7D77C29-160C-DF17-C939-DB89B591F7FF}"/>
                    </a:ext>
                  </a:extLst>
                </p14:cNvPr>
                <p14:cNvContentPartPr/>
                <p14:nvPr/>
              </p14:nvContentPartPr>
              <p14:xfrm>
                <a:off x="10917280" y="6003640"/>
                <a:ext cx="99000" cy="124920"/>
              </p14:xfrm>
            </p:contentPart>
          </mc:Choice>
          <mc:Fallback xmlns="">
            <p:pic>
              <p:nvPicPr>
                <p:cNvPr id="91" name="Ink 90">
                  <a:extLst>
                    <a:ext uri="{FF2B5EF4-FFF2-40B4-BE49-F238E27FC236}">
                      <a16:creationId xmlns:a16="http://schemas.microsoft.com/office/drawing/2014/main" id="{D7D77C29-160C-DF17-C939-DB89B591F7FF}"/>
                    </a:ext>
                  </a:extLst>
                </p:cNvPr>
                <p:cNvPicPr/>
                <p:nvPr/>
              </p:nvPicPr>
              <p:blipFill>
                <a:blip r:embed="rId148"/>
                <a:stretch>
                  <a:fillRect/>
                </a:stretch>
              </p:blipFill>
              <p:spPr>
                <a:xfrm>
                  <a:off x="10908280" y="5995000"/>
                  <a:ext cx="1166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2" name="Ink 91">
                  <a:extLst>
                    <a:ext uri="{FF2B5EF4-FFF2-40B4-BE49-F238E27FC236}">
                      <a16:creationId xmlns:a16="http://schemas.microsoft.com/office/drawing/2014/main" id="{99FBAE99-C956-3A42-A42B-BC6280136CD3}"/>
                    </a:ext>
                  </a:extLst>
                </p14:cNvPr>
                <p14:cNvContentPartPr/>
                <p14:nvPr/>
              </p14:nvContentPartPr>
              <p14:xfrm>
                <a:off x="11101960" y="6113440"/>
                <a:ext cx="360" cy="360"/>
              </p14:xfrm>
            </p:contentPart>
          </mc:Choice>
          <mc:Fallback xmlns="">
            <p:pic>
              <p:nvPicPr>
                <p:cNvPr id="92" name="Ink 91">
                  <a:extLst>
                    <a:ext uri="{FF2B5EF4-FFF2-40B4-BE49-F238E27FC236}">
                      <a16:creationId xmlns:a16="http://schemas.microsoft.com/office/drawing/2014/main" id="{99FBAE99-C956-3A42-A42B-BC6280136CD3}"/>
                    </a:ext>
                  </a:extLst>
                </p:cNvPr>
                <p:cNvPicPr/>
                <p:nvPr/>
              </p:nvPicPr>
              <p:blipFill>
                <a:blip r:embed="rId42"/>
                <a:stretch>
                  <a:fillRect/>
                </a:stretch>
              </p:blipFill>
              <p:spPr>
                <a:xfrm>
                  <a:off x="11092960" y="6104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Ink 92">
                  <a:extLst>
                    <a:ext uri="{FF2B5EF4-FFF2-40B4-BE49-F238E27FC236}">
                      <a16:creationId xmlns:a16="http://schemas.microsoft.com/office/drawing/2014/main" id="{A0905008-D6E0-740A-6910-5E46BED0C2EB}"/>
                    </a:ext>
                  </a:extLst>
                </p14:cNvPr>
                <p14:cNvContentPartPr/>
                <p14:nvPr/>
              </p14:nvContentPartPr>
              <p14:xfrm>
                <a:off x="11104480" y="5974120"/>
                <a:ext cx="84960" cy="162360"/>
              </p14:xfrm>
            </p:contentPart>
          </mc:Choice>
          <mc:Fallback xmlns="">
            <p:pic>
              <p:nvPicPr>
                <p:cNvPr id="93" name="Ink 92">
                  <a:extLst>
                    <a:ext uri="{FF2B5EF4-FFF2-40B4-BE49-F238E27FC236}">
                      <a16:creationId xmlns:a16="http://schemas.microsoft.com/office/drawing/2014/main" id="{A0905008-D6E0-740A-6910-5E46BED0C2EB}"/>
                    </a:ext>
                  </a:extLst>
                </p:cNvPr>
                <p:cNvPicPr/>
                <p:nvPr/>
              </p:nvPicPr>
              <p:blipFill>
                <a:blip r:embed="rId151"/>
                <a:stretch>
                  <a:fillRect/>
                </a:stretch>
              </p:blipFill>
              <p:spPr>
                <a:xfrm>
                  <a:off x="11095480" y="5965480"/>
                  <a:ext cx="1026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5" name="Ink 104">
                  <a:extLst>
                    <a:ext uri="{FF2B5EF4-FFF2-40B4-BE49-F238E27FC236}">
                      <a16:creationId xmlns:a16="http://schemas.microsoft.com/office/drawing/2014/main" id="{B713DD29-3781-9E75-8C8B-08FDE83598C1}"/>
                    </a:ext>
                  </a:extLst>
                </p14:cNvPr>
                <p14:cNvContentPartPr/>
                <p14:nvPr/>
              </p14:nvContentPartPr>
              <p14:xfrm>
                <a:off x="10015480" y="5744440"/>
                <a:ext cx="3600" cy="1440"/>
              </p14:xfrm>
            </p:contentPart>
          </mc:Choice>
          <mc:Fallback xmlns="">
            <p:pic>
              <p:nvPicPr>
                <p:cNvPr id="105" name="Ink 104">
                  <a:extLst>
                    <a:ext uri="{FF2B5EF4-FFF2-40B4-BE49-F238E27FC236}">
                      <a16:creationId xmlns:a16="http://schemas.microsoft.com/office/drawing/2014/main" id="{B713DD29-3781-9E75-8C8B-08FDE83598C1}"/>
                    </a:ext>
                  </a:extLst>
                </p:cNvPr>
                <p:cNvPicPr/>
                <p:nvPr/>
              </p:nvPicPr>
              <p:blipFill>
                <a:blip r:embed="rId134"/>
                <a:stretch>
                  <a:fillRect/>
                </a:stretch>
              </p:blipFill>
              <p:spPr>
                <a:xfrm>
                  <a:off x="10006840" y="5735440"/>
                  <a:ext cx="212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 name="Ink 105">
                  <a:extLst>
                    <a:ext uri="{FF2B5EF4-FFF2-40B4-BE49-F238E27FC236}">
                      <a16:creationId xmlns:a16="http://schemas.microsoft.com/office/drawing/2014/main" id="{97DB86BF-6C8E-A170-1BF4-D8E580824B49}"/>
                    </a:ext>
                  </a:extLst>
                </p14:cNvPr>
                <p14:cNvContentPartPr/>
                <p14:nvPr/>
              </p14:nvContentPartPr>
              <p14:xfrm>
                <a:off x="10645840" y="5663800"/>
                <a:ext cx="360" cy="360"/>
              </p14:xfrm>
            </p:contentPart>
          </mc:Choice>
          <mc:Fallback xmlns="">
            <p:pic>
              <p:nvPicPr>
                <p:cNvPr id="106" name="Ink 105">
                  <a:extLst>
                    <a:ext uri="{FF2B5EF4-FFF2-40B4-BE49-F238E27FC236}">
                      <a16:creationId xmlns:a16="http://schemas.microsoft.com/office/drawing/2014/main" id="{97DB86BF-6C8E-A170-1BF4-D8E580824B49}"/>
                    </a:ext>
                  </a:extLst>
                </p:cNvPr>
                <p:cNvPicPr/>
                <p:nvPr/>
              </p:nvPicPr>
              <p:blipFill>
                <a:blip r:embed="rId42"/>
                <a:stretch>
                  <a:fillRect/>
                </a:stretch>
              </p:blipFill>
              <p:spPr>
                <a:xfrm>
                  <a:off x="10637200" y="56548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7" name="Ink 106">
                  <a:extLst>
                    <a:ext uri="{FF2B5EF4-FFF2-40B4-BE49-F238E27FC236}">
                      <a16:creationId xmlns:a16="http://schemas.microsoft.com/office/drawing/2014/main" id="{DCEB6833-260E-C941-DE8B-44078E809AED}"/>
                    </a:ext>
                  </a:extLst>
                </p14:cNvPr>
                <p14:cNvContentPartPr/>
                <p14:nvPr/>
              </p14:nvContentPartPr>
              <p14:xfrm>
                <a:off x="10663840" y="5451400"/>
                <a:ext cx="5760" cy="1080"/>
              </p14:xfrm>
            </p:contentPart>
          </mc:Choice>
          <mc:Fallback xmlns="">
            <p:pic>
              <p:nvPicPr>
                <p:cNvPr id="107" name="Ink 106">
                  <a:extLst>
                    <a:ext uri="{FF2B5EF4-FFF2-40B4-BE49-F238E27FC236}">
                      <a16:creationId xmlns:a16="http://schemas.microsoft.com/office/drawing/2014/main" id="{DCEB6833-260E-C941-DE8B-44078E809AED}"/>
                    </a:ext>
                  </a:extLst>
                </p:cNvPr>
                <p:cNvPicPr/>
                <p:nvPr/>
              </p:nvPicPr>
              <p:blipFill>
                <a:blip r:embed="rId155"/>
                <a:stretch>
                  <a:fillRect/>
                </a:stretch>
              </p:blipFill>
              <p:spPr>
                <a:xfrm>
                  <a:off x="10654840" y="5442760"/>
                  <a:ext cx="234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8" name="Ink 107">
                  <a:extLst>
                    <a:ext uri="{FF2B5EF4-FFF2-40B4-BE49-F238E27FC236}">
                      <a16:creationId xmlns:a16="http://schemas.microsoft.com/office/drawing/2014/main" id="{3EED55FF-745E-EF5C-B77A-7FF749732C5D}"/>
                    </a:ext>
                  </a:extLst>
                </p14:cNvPr>
                <p14:cNvContentPartPr/>
                <p14:nvPr/>
              </p14:nvContentPartPr>
              <p14:xfrm>
                <a:off x="10163800" y="5381560"/>
                <a:ext cx="360" cy="360"/>
              </p14:xfrm>
            </p:contentPart>
          </mc:Choice>
          <mc:Fallback xmlns="">
            <p:pic>
              <p:nvPicPr>
                <p:cNvPr id="108" name="Ink 107">
                  <a:extLst>
                    <a:ext uri="{FF2B5EF4-FFF2-40B4-BE49-F238E27FC236}">
                      <a16:creationId xmlns:a16="http://schemas.microsoft.com/office/drawing/2014/main" id="{3EED55FF-745E-EF5C-B77A-7FF749732C5D}"/>
                    </a:ext>
                  </a:extLst>
                </p:cNvPr>
                <p:cNvPicPr/>
                <p:nvPr/>
              </p:nvPicPr>
              <p:blipFill>
                <a:blip r:embed="rId42"/>
                <a:stretch>
                  <a:fillRect/>
                </a:stretch>
              </p:blipFill>
              <p:spPr>
                <a:xfrm>
                  <a:off x="10155160" y="5372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9" name="Ink 108">
                  <a:extLst>
                    <a:ext uri="{FF2B5EF4-FFF2-40B4-BE49-F238E27FC236}">
                      <a16:creationId xmlns:a16="http://schemas.microsoft.com/office/drawing/2014/main" id="{F4411294-5570-7109-81DA-93D7016E77F7}"/>
                    </a:ext>
                  </a:extLst>
                </p14:cNvPr>
                <p14:cNvContentPartPr/>
                <p14:nvPr/>
              </p14:nvContentPartPr>
              <p14:xfrm>
                <a:off x="10054360" y="5481640"/>
                <a:ext cx="113760" cy="5400"/>
              </p14:xfrm>
            </p:contentPart>
          </mc:Choice>
          <mc:Fallback xmlns="">
            <p:pic>
              <p:nvPicPr>
                <p:cNvPr id="109" name="Ink 108">
                  <a:extLst>
                    <a:ext uri="{FF2B5EF4-FFF2-40B4-BE49-F238E27FC236}">
                      <a16:creationId xmlns:a16="http://schemas.microsoft.com/office/drawing/2014/main" id="{F4411294-5570-7109-81DA-93D7016E77F7}"/>
                    </a:ext>
                  </a:extLst>
                </p:cNvPr>
                <p:cNvPicPr/>
                <p:nvPr/>
              </p:nvPicPr>
              <p:blipFill>
                <a:blip r:embed="rId158"/>
                <a:stretch>
                  <a:fillRect/>
                </a:stretch>
              </p:blipFill>
              <p:spPr>
                <a:xfrm>
                  <a:off x="10045720" y="5472640"/>
                  <a:ext cx="131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0" name="Ink 109">
                  <a:extLst>
                    <a:ext uri="{FF2B5EF4-FFF2-40B4-BE49-F238E27FC236}">
                      <a16:creationId xmlns:a16="http://schemas.microsoft.com/office/drawing/2014/main" id="{7B8D65D9-AC6E-E553-FE70-592F71A2F67B}"/>
                    </a:ext>
                  </a:extLst>
                </p14:cNvPr>
                <p14:cNvContentPartPr/>
                <p14:nvPr/>
              </p14:nvContentPartPr>
              <p14:xfrm>
                <a:off x="10391680" y="5481280"/>
                <a:ext cx="360" cy="360"/>
              </p14:xfrm>
            </p:contentPart>
          </mc:Choice>
          <mc:Fallback xmlns="">
            <p:pic>
              <p:nvPicPr>
                <p:cNvPr id="110" name="Ink 109">
                  <a:extLst>
                    <a:ext uri="{FF2B5EF4-FFF2-40B4-BE49-F238E27FC236}">
                      <a16:creationId xmlns:a16="http://schemas.microsoft.com/office/drawing/2014/main" id="{7B8D65D9-AC6E-E553-FE70-592F71A2F67B}"/>
                    </a:ext>
                  </a:extLst>
                </p:cNvPr>
                <p:cNvPicPr/>
                <p:nvPr/>
              </p:nvPicPr>
              <p:blipFill>
                <a:blip r:embed="rId42"/>
                <a:stretch>
                  <a:fillRect/>
                </a:stretch>
              </p:blipFill>
              <p:spPr>
                <a:xfrm>
                  <a:off x="10383040" y="5472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1" name="Ink 110">
                  <a:extLst>
                    <a:ext uri="{FF2B5EF4-FFF2-40B4-BE49-F238E27FC236}">
                      <a16:creationId xmlns:a16="http://schemas.microsoft.com/office/drawing/2014/main" id="{0ACA255A-9AC9-64FB-DC8A-A6CF588F4B6E}"/>
                    </a:ext>
                  </a:extLst>
                </p14:cNvPr>
                <p14:cNvContentPartPr/>
                <p14:nvPr/>
              </p14:nvContentPartPr>
              <p14:xfrm>
                <a:off x="10187560" y="5636080"/>
                <a:ext cx="52920" cy="5040"/>
              </p14:xfrm>
            </p:contentPart>
          </mc:Choice>
          <mc:Fallback xmlns="">
            <p:pic>
              <p:nvPicPr>
                <p:cNvPr id="111" name="Ink 110">
                  <a:extLst>
                    <a:ext uri="{FF2B5EF4-FFF2-40B4-BE49-F238E27FC236}">
                      <a16:creationId xmlns:a16="http://schemas.microsoft.com/office/drawing/2014/main" id="{0ACA255A-9AC9-64FB-DC8A-A6CF588F4B6E}"/>
                    </a:ext>
                  </a:extLst>
                </p:cNvPr>
                <p:cNvPicPr/>
                <p:nvPr/>
              </p:nvPicPr>
              <p:blipFill>
                <a:blip r:embed="rId161"/>
                <a:stretch>
                  <a:fillRect/>
                </a:stretch>
              </p:blipFill>
              <p:spPr>
                <a:xfrm>
                  <a:off x="10178560" y="5627440"/>
                  <a:ext cx="705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2" name="Ink 111">
                  <a:extLst>
                    <a:ext uri="{FF2B5EF4-FFF2-40B4-BE49-F238E27FC236}">
                      <a16:creationId xmlns:a16="http://schemas.microsoft.com/office/drawing/2014/main" id="{B95CE05E-7634-B388-9F0E-940364BB3393}"/>
                    </a:ext>
                  </a:extLst>
                </p14:cNvPr>
                <p14:cNvContentPartPr/>
                <p14:nvPr/>
              </p14:nvContentPartPr>
              <p14:xfrm>
                <a:off x="9836560" y="5531320"/>
                <a:ext cx="13680" cy="20520"/>
              </p14:xfrm>
            </p:contentPart>
          </mc:Choice>
          <mc:Fallback xmlns="">
            <p:pic>
              <p:nvPicPr>
                <p:cNvPr id="112" name="Ink 111">
                  <a:extLst>
                    <a:ext uri="{FF2B5EF4-FFF2-40B4-BE49-F238E27FC236}">
                      <a16:creationId xmlns:a16="http://schemas.microsoft.com/office/drawing/2014/main" id="{B95CE05E-7634-B388-9F0E-940364BB3393}"/>
                    </a:ext>
                  </a:extLst>
                </p:cNvPr>
                <p:cNvPicPr/>
                <p:nvPr/>
              </p:nvPicPr>
              <p:blipFill>
                <a:blip r:embed="rId163"/>
                <a:stretch>
                  <a:fillRect/>
                </a:stretch>
              </p:blipFill>
              <p:spPr>
                <a:xfrm>
                  <a:off x="9827560" y="5522680"/>
                  <a:ext cx="31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3" name="Ink 112">
                  <a:extLst>
                    <a:ext uri="{FF2B5EF4-FFF2-40B4-BE49-F238E27FC236}">
                      <a16:creationId xmlns:a16="http://schemas.microsoft.com/office/drawing/2014/main" id="{18FBC3E4-6A03-3395-EFE6-28CCC424C17D}"/>
                    </a:ext>
                  </a:extLst>
                </p14:cNvPr>
                <p14:cNvContentPartPr/>
                <p14:nvPr/>
              </p14:nvContentPartPr>
              <p14:xfrm>
                <a:off x="9784720" y="5355280"/>
                <a:ext cx="360" cy="360"/>
              </p14:xfrm>
            </p:contentPart>
          </mc:Choice>
          <mc:Fallback xmlns="">
            <p:pic>
              <p:nvPicPr>
                <p:cNvPr id="113" name="Ink 112">
                  <a:extLst>
                    <a:ext uri="{FF2B5EF4-FFF2-40B4-BE49-F238E27FC236}">
                      <a16:creationId xmlns:a16="http://schemas.microsoft.com/office/drawing/2014/main" id="{18FBC3E4-6A03-3395-EFE6-28CCC424C17D}"/>
                    </a:ext>
                  </a:extLst>
                </p:cNvPr>
                <p:cNvPicPr/>
                <p:nvPr/>
              </p:nvPicPr>
              <p:blipFill>
                <a:blip r:embed="rId42"/>
                <a:stretch>
                  <a:fillRect/>
                </a:stretch>
              </p:blipFill>
              <p:spPr>
                <a:xfrm>
                  <a:off x="9776080" y="5346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4" name="Ink 113">
                  <a:extLst>
                    <a:ext uri="{FF2B5EF4-FFF2-40B4-BE49-F238E27FC236}">
                      <a16:creationId xmlns:a16="http://schemas.microsoft.com/office/drawing/2014/main" id="{BAF318A1-8FF5-1862-7A26-376C0CA0F965}"/>
                    </a:ext>
                  </a:extLst>
                </p14:cNvPr>
                <p14:cNvContentPartPr/>
                <p14:nvPr/>
              </p14:nvContentPartPr>
              <p14:xfrm>
                <a:off x="9788320" y="5348800"/>
                <a:ext cx="20160" cy="2160"/>
              </p14:xfrm>
            </p:contentPart>
          </mc:Choice>
          <mc:Fallback xmlns="">
            <p:pic>
              <p:nvPicPr>
                <p:cNvPr id="114" name="Ink 113">
                  <a:extLst>
                    <a:ext uri="{FF2B5EF4-FFF2-40B4-BE49-F238E27FC236}">
                      <a16:creationId xmlns:a16="http://schemas.microsoft.com/office/drawing/2014/main" id="{BAF318A1-8FF5-1862-7A26-376C0CA0F965}"/>
                    </a:ext>
                  </a:extLst>
                </p:cNvPr>
                <p:cNvPicPr/>
                <p:nvPr/>
              </p:nvPicPr>
              <p:blipFill>
                <a:blip r:embed="rId166"/>
                <a:stretch>
                  <a:fillRect/>
                </a:stretch>
              </p:blipFill>
              <p:spPr>
                <a:xfrm>
                  <a:off x="9779680" y="5340160"/>
                  <a:ext cx="37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5" name="Ink 114">
                  <a:extLst>
                    <a:ext uri="{FF2B5EF4-FFF2-40B4-BE49-F238E27FC236}">
                      <a16:creationId xmlns:a16="http://schemas.microsoft.com/office/drawing/2014/main" id="{E9CF1D20-28A5-1D2C-E93C-188912978B21}"/>
                    </a:ext>
                  </a:extLst>
                </p14:cNvPr>
                <p14:cNvContentPartPr/>
                <p14:nvPr/>
              </p14:nvContentPartPr>
              <p14:xfrm>
                <a:off x="10173520" y="5326120"/>
                <a:ext cx="31680" cy="3960"/>
              </p14:xfrm>
            </p:contentPart>
          </mc:Choice>
          <mc:Fallback xmlns="">
            <p:pic>
              <p:nvPicPr>
                <p:cNvPr id="115" name="Ink 114">
                  <a:extLst>
                    <a:ext uri="{FF2B5EF4-FFF2-40B4-BE49-F238E27FC236}">
                      <a16:creationId xmlns:a16="http://schemas.microsoft.com/office/drawing/2014/main" id="{E9CF1D20-28A5-1D2C-E93C-188912978B21}"/>
                    </a:ext>
                  </a:extLst>
                </p:cNvPr>
                <p:cNvPicPr/>
                <p:nvPr/>
              </p:nvPicPr>
              <p:blipFill>
                <a:blip r:embed="rId168"/>
                <a:stretch>
                  <a:fillRect/>
                </a:stretch>
              </p:blipFill>
              <p:spPr>
                <a:xfrm>
                  <a:off x="10164880" y="5317480"/>
                  <a:ext cx="49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6" name="Ink 115">
                  <a:extLst>
                    <a:ext uri="{FF2B5EF4-FFF2-40B4-BE49-F238E27FC236}">
                      <a16:creationId xmlns:a16="http://schemas.microsoft.com/office/drawing/2014/main" id="{F3F5CA32-C979-942E-97E0-DCF499001467}"/>
                    </a:ext>
                  </a:extLst>
                </p14:cNvPr>
                <p14:cNvContentPartPr/>
                <p14:nvPr/>
              </p14:nvContentPartPr>
              <p14:xfrm>
                <a:off x="10309960" y="5318200"/>
                <a:ext cx="10440" cy="2160"/>
              </p14:xfrm>
            </p:contentPart>
          </mc:Choice>
          <mc:Fallback xmlns="">
            <p:pic>
              <p:nvPicPr>
                <p:cNvPr id="116" name="Ink 115">
                  <a:extLst>
                    <a:ext uri="{FF2B5EF4-FFF2-40B4-BE49-F238E27FC236}">
                      <a16:creationId xmlns:a16="http://schemas.microsoft.com/office/drawing/2014/main" id="{F3F5CA32-C979-942E-97E0-DCF499001467}"/>
                    </a:ext>
                  </a:extLst>
                </p:cNvPr>
                <p:cNvPicPr/>
                <p:nvPr/>
              </p:nvPicPr>
              <p:blipFill>
                <a:blip r:embed="rId170"/>
                <a:stretch>
                  <a:fillRect/>
                </a:stretch>
              </p:blipFill>
              <p:spPr>
                <a:xfrm>
                  <a:off x="10301320" y="5309200"/>
                  <a:ext cx="28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7" name="Ink 116">
                  <a:extLst>
                    <a:ext uri="{FF2B5EF4-FFF2-40B4-BE49-F238E27FC236}">
                      <a16:creationId xmlns:a16="http://schemas.microsoft.com/office/drawing/2014/main" id="{C6360FB1-B490-15BD-612E-38AB76B52EF1}"/>
                    </a:ext>
                  </a:extLst>
                </p14:cNvPr>
                <p14:cNvContentPartPr/>
                <p14:nvPr/>
              </p14:nvContentPartPr>
              <p14:xfrm>
                <a:off x="10341280" y="5307400"/>
                <a:ext cx="6480" cy="720"/>
              </p14:xfrm>
            </p:contentPart>
          </mc:Choice>
          <mc:Fallback xmlns="">
            <p:pic>
              <p:nvPicPr>
                <p:cNvPr id="117" name="Ink 116">
                  <a:extLst>
                    <a:ext uri="{FF2B5EF4-FFF2-40B4-BE49-F238E27FC236}">
                      <a16:creationId xmlns:a16="http://schemas.microsoft.com/office/drawing/2014/main" id="{C6360FB1-B490-15BD-612E-38AB76B52EF1}"/>
                    </a:ext>
                  </a:extLst>
                </p:cNvPr>
                <p:cNvPicPr/>
                <p:nvPr/>
              </p:nvPicPr>
              <p:blipFill>
                <a:blip r:embed="rId172"/>
                <a:stretch>
                  <a:fillRect/>
                </a:stretch>
              </p:blipFill>
              <p:spPr>
                <a:xfrm>
                  <a:off x="10332640" y="5298400"/>
                  <a:ext cx="241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8" name="Ink 117">
                  <a:extLst>
                    <a:ext uri="{FF2B5EF4-FFF2-40B4-BE49-F238E27FC236}">
                      <a16:creationId xmlns:a16="http://schemas.microsoft.com/office/drawing/2014/main" id="{029548A7-5945-3D73-C032-D651094D33C7}"/>
                    </a:ext>
                  </a:extLst>
                </p14:cNvPr>
                <p14:cNvContentPartPr/>
                <p14:nvPr/>
              </p14:nvContentPartPr>
              <p14:xfrm>
                <a:off x="10550440" y="5320360"/>
                <a:ext cx="360" cy="360"/>
              </p14:xfrm>
            </p:contentPart>
          </mc:Choice>
          <mc:Fallback xmlns="">
            <p:pic>
              <p:nvPicPr>
                <p:cNvPr id="118" name="Ink 117">
                  <a:extLst>
                    <a:ext uri="{FF2B5EF4-FFF2-40B4-BE49-F238E27FC236}">
                      <a16:creationId xmlns:a16="http://schemas.microsoft.com/office/drawing/2014/main" id="{029548A7-5945-3D73-C032-D651094D33C7}"/>
                    </a:ext>
                  </a:extLst>
                </p:cNvPr>
                <p:cNvPicPr/>
                <p:nvPr/>
              </p:nvPicPr>
              <p:blipFill>
                <a:blip r:embed="rId42"/>
                <a:stretch>
                  <a:fillRect/>
                </a:stretch>
              </p:blipFill>
              <p:spPr>
                <a:xfrm>
                  <a:off x="10541800" y="5311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9" name="Ink 118">
                  <a:extLst>
                    <a:ext uri="{FF2B5EF4-FFF2-40B4-BE49-F238E27FC236}">
                      <a16:creationId xmlns:a16="http://schemas.microsoft.com/office/drawing/2014/main" id="{5E51A44F-E698-E50A-CA03-328867B82CDF}"/>
                    </a:ext>
                  </a:extLst>
                </p14:cNvPr>
                <p14:cNvContentPartPr/>
                <p14:nvPr/>
              </p14:nvContentPartPr>
              <p14:xfrm>
                <a:off x="10518760" y="5465080"/>
                <a:ext cx="360" cy="360"/>
              </p14:xfrm>
            </p:contentPart>
          </mc:Choice>
          <mc:Fallback xmlns="">
            <p:pic>
              <p:nvPicPr>
                <p:cNvPr id="119" name="Ink 118">
                  <a:extLst>
                    <a:ext uri="{FF2B5EF4-FFF2-40B4-BE49-F238E27FC236}">
                      <a16:creationId xmlns:a16="http://schemas.microsoft.com/office/drawing/2014/main" id="{5E51A44F-E698-E50A-CA03-328867B82CDF}"/>
                    </a:ext>
                  </a:extLst>
                </p:cNvPr>
                <p:cNvPicPr/>
                <p:nvPr/>
              </p:nvPicPr>
              <p:blipFill>
                <a:blip r:embed="rId42"/>
                <a:stretch>
                  <a:fillRect/>
                </a:stretch>
              </p:blipFill>
              <p:spPr>
                <a:xfrm>
                  <a:off x="10509760" y="5456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0" name="Ink 119">
                  <a:extLst>
                    <a:ext uri="{FF2B5EF4-FFF2-40B4-BE49-F238E27FC236}">
                      <a16:creationId xmlns:a16="http://schemas.microsoft.com/office/drawing/2014/main" id="{A74E2934-D28B-5D14-5356-0CC38F006E66}"/>
                    </a:ext>
                  </a:extLst>
                </p14:cNvPr>
                <p14:cNvContentPartPr/>
                <p14:nvPr/>
              </p14:nvContentPartPr>
              <p14:xfrm>
                <a:off x="10505800" y="5506120"/>
                <a:ext cx="24840" cy="44640"/>
              </p14:xfrm>
            </p:contentPart>
          </mc:Choice>
          <mc:Fallback xmlns="">
            <p:pic>
              <p:nvPicPr>
                <p:cNvPr id="120" name="Ink 119">
                  <a:extLst>
                    <a:ext uri="{FF2B5EF4-FFF2-40B4-BE49-F238E27FC236}">
                      <a16:creationId xmlns:a16="http://schemas.microsoft.com/office/drawing/2014/main" id="{A74E2934-D28B-5D14-5356-0CC38F006E66}"/>
                    </a:ext>
                  </a:extLst>
                </p:cNvPr>
                <p:cNvPicPr/>
                <p:nvPr/>
              </p:nvPicPr>
              <p:blipFill>
                <a:blip r:embed="rId176"/>
                <a:stretch>
                  <a:fillRect/>
                </a:stretch>
              </p:blipFill>
              <p:spPr>
                <a:xfrm>
                  <a:off x="10497160" y="5497480"/>
                  <a:ext cx="42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1" name="Ink 120">
                  <a:extLst>
                    <a:ext uri="{FF2B5EF4-FFF2-40B4-BE49-F238E27FC236}">
                      <a16:creationId xmlns:a16="http://schemas.microsoft.com/office/drawing/2014/main" id="{95E1B786-C6B0-7107-852A-91C712F6A2AA}"/>
                    </a:ext>
                  </a:extLst>
                </p14:cNvPr>
                <p14:cNvContentPartPr/>
                <p14:nvPr/>
              </p14:nvContentPartPr>
              <p14:xfrm>
                <a:off x="10784800" y="5581720"/>
                <a:ext cx="2520" cy="360"/>
              </p14:xfrm>
            </p:contentPart>
          </mc:Choice>
          <mc:Fallback xmlns="">
            <p:pic>
              <p:nvPicPr>
                <p:cNvPr id="121" name="Ink 120">
                  <a:extLst>
                    <a:ext uri="{FF2B5EF4-FFF2-40B4-BE49-F238E27FC236}">
                      <a16:creationId xmlns:a16="http://schemas.microsoft.com/office/drawing/2014/main" id="{95E1B786-C6B0-7107-852A-91C712F6A2AA}"/>
                    </a:ext>
                  </a:extLst>
                </p:cNvPr>
                <p:cNvPicPr/>
                <p:nvPr/>
              </p:nvPicPr>
              <p:blipFill>
                <a:blip r:embed="rId178"/>
                <a:stretch>
                  <a:fillRect/>
                </a:stretch>
              </p:blipFill>
              <p:spPr>
                <a:xfrm>
                  <a:off x="10776160" y="5572720"/>
                  <a:ext cx="2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2" name="Ink 121">
                  <a:extLst>
                    <a:ext uri="{FF2B5EF4-FFF2-40B4-BE49-F238E27FC236}">
                      <a16:creationId xmlns:a16="http://schemas.microsoft.com/office/drawing/2014/main" id="{5DB1D433-07CA-2749-1A13-3A029519A691}"/>
                    </a:ext>
                  </a:extLst>
                </p14:cNvPr>
                <p14:cNvContentPartPr/>
                <p14:nvPr/>
              </p14:nvContentPartPr>
              <p14:xfrm>
                <a:off x="10767880" y="5586400"/>
                <a:ext cx="41760" cy="17640"/>
              </p14:xfrm>
            </p:contentPart>
          </mc:Choice>
          <mc:Fallback xmlns="">
            <p:pic>
              <p:nvPicPr>
                <p:cNvPr id="122" name="Ink 121">
                  <a:extLst>
                    <a:ext uri="{FF2B5EF4-FFF2-40B4-BE49-F238E27FC236}">
                      <a16:creationId xmlns:a16="http://schemas.microsoft.com/office/drawing/2014/main" id="{5DB1D433-07CA-2749-1A13-3A029519A691}"/>
                    </a:ext>
                  </a:extLst>
                </p:cNvPr>
                <p:cNvPicPr/>
                <p:nvPr/>
              </p:nvPicPr>
              <p:blipFill>
                <a:blip r:embed="rId180"/>
                <a:stretch>
                  <a:fillRect/>
                </a:stretch>
              </p:blipFill>
              <p:spPr>
                <a:xfrm>
                  <a:off x="10759240" y="5577400"/>
                  <a:ext cx="59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3" name="Ink 122">
                  <a:extLst>
                    <a:ext uri="{FF2B5EF4-FFF2-40B4-BE49-F238E27FC236}">
                      <a16:creationId xmlns:a16="http://schemas.microsoft.com/office/drawing/2014/main" id="{E86591A9-C979-DE17-1F1E-EA3553265B13}"/>
                    </a:ext>
                  </a:extLst>
                </p14:cNvPr>
                <p14:cNvContentPartPr/>
                <p14:nvPr/>
              </p14:nvContentPartPr>
              <p14:xfrm>
                <a:off x="10743760" y="5610160"/>
                <a:ext cx="360" cy="360"/>
              </p14:xfrm>
            </p:contentPart>
          </mc:Choice>
          <mc:Fallback xmlns="">
            <p:pic>
              <p:nvPicPr>
                <p:cNvPr id="123" name="Ink 122">
                  <a:extLst>
                    <a:ext uri="{FF2B5EF4-FFF2-40B4-BE49-F238E27FC236}">
                      <a16:creationId xmlns:a16="http://schemas.microsoft.com/office/drawing/2014/main" id="{E86591A9-C979-DE17-1F1E-EA3553265B13}"/>
                    </a:ext>
                  </a:extLst>
                </p:cNvPr>
                <p:cNvPicPr/>
                <p:nvPr/>
              </p:nvPicPr>
              <p:blipFill>
                <a:blip r:embed="rId42"/>
                <a:stretch>
                  <a:fillRect/>
                </a:stretch>
              </p:blipFill>
              <p:spPr>
                <a:xfrm>
                  <a:off x="10734760" y="5601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4" name="Ink 123">
                  <a:extLst>
                    <a:ext uri="{FF2B5EF4-FFF2-40B4-BE49-F238E27FC236}">
                      <a16:creationId xmlns:a16="http://schemas.microsoft.com/office/drawing/2014/main" id="{0801D7D2-E586-0B3A-91FE-6D73322C180F}"/>
                    </a:ext>
                  </a:extLst>
                </p14:cNvPr>
                <p14:cNvContentPartPr/>
                <p14:nvPr/>
              </p14:nvContentPartPr>
              <p14:xfrm>
                <a:off x="9689320" y="5002120"/>
                <a:ext cx="1150920" cy="247320"/>
              </p14:xfrm>
            </p:contentPart>
          </mc:Choice>
          <mc:Fallback xmlns="">
            <p:pic>
              <p:nvPicPr>
                <p:cNvPr id="124" name="Ink 123">
                  <a:extLst>
                    <a:ext uri="{FF2B5EF4-FFF2-40B4-BE49-F238E27FC236}">
                      <a16:creationId xmlns:a16="http://schemas.microsoft.com/office/drawing/2014/main" id="{0801D7D2-E586-0B3A-91FE-6D73322C180F}"/>
                    </a:ext>
                  </a:extLst>
                </p:cNvPr>
                <p:cNvPicPr/>
                <p:nvPr/>
              </p:nvPicPr>
              <p:blipFill>
                <a:blip r:embed="rId183"/>
                <a:stretch>
                  <a:fillRect/>
                </a:stretch>
              </p:blipFill>
              <p:spPr>
                <a:xfrm>
                  <a:off x="9680320" y="4993480"/>
                  <a:ext cx="1168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7" name="Ink 126">
                  <a:extLst>
                    <a:ext uri="{FF2B5EF4-FFF2-40B4-BE49-F238E27FC236}">
                      <a16:creationId xmlns:a16="http://schemas.microsoft.com/office/drawing/2014/main" id="{9A337D62-3BE8-9184-69C4-43117EF0316E}"/>
                    </a:ext>
                  </a:extLst>
                </p14:cNvPr>
                <p14:cNvContentPartPr/>
                <p14:nvPr/>
              </p14:nvContentPartPr>
              <p14:xfrm>
                <a:off x="7837840" y="5215600"/>
                <a:ext cx="916560" cy="63720"/>
              </p14:xfrm>
            </p:contentPart>
          </mc:Choice>
          <mc:Fallback xmlns="">
            <p:pic>
              <p:nvPicPr>
                <p:cNvPr id="127" name="Ink 126">
                  <a:extLst>
                    <a:ext uri="{FF2B5EF4-FFF2-40B4-BE49-F238E27FC236}">
                      <a16:creationId xmlns:a16="http://schemas.microsoft.com/office/drawing/2014/main" id="{9A337D62-3BE8-9184-69C4-43117EF0316E}"/>
                    </a:ext>
                  </a:extLst>
                </p:cNvPr>
                <p:cNvPicPr/>
                <p:nvPr/>
              </p:nvPicPr>
              <p:blipFill>
                <a:blip r:embed="rId185"/>
                <a:stretch>
                  <a:fillRect/>
                </a:stretch>
              </p:blipFill>
              <p:spPr>
                <a:xfrm>
                  <a:off x="7828840" y="5206960"/>
                  <a:ext cx="9342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Ink 128">
                  <a:extLst>
                    <a:ext uri="{FF2B5EF4-FFF2-40B4-BE49-F238E27FC236}">
                      <a16:creationId xmlns:a16="http://schemas.microsoft.com/office/drawing/2014/main" id="{426D2868-E810-1FCF-A60A-282D0ADF5D4C}"/>
                    </a:ext>
                  </a:extLst>
                </p14:cNvPr>
                <p14:cNvContentPartPr/>
                <p14:nvPr/>
              </p14:nvContentPartPr>
              <p14:xfrm>
                <a:off x="10041614" y="4968591"/>
                <a:ext cx="731520" cy="953280"/>
              </p14:xfrm>
            </p:contentPart>
          </mc:Choice>
          <mc:Fallback xmlns="">
            <p:pic>
              <p:nvPicPr>
                <p:cNvPr id="129" name="Ink 128">
                  <a:extLst>
                    <a:ext uri="{FF2B5EF4-FFF2-40B4-BE49-F238E27FC236}">
                      <a16:creationId xmlns:a16="http://schemas.microsoft.com/office/drawing/2014/main" id="{426D2868-E810-1FCF-A60A-282D0ADF5D4C}"/>
                    </a:ext>
                  </a:extLst>
                </p:cNvPr>
                <p:cNvPicPr/>
                <p:nvPr/>
              </p:nvPicPr>
              <p:blipFill>
                <a:blip r:embed="rId187"/>
                <a:stretch>
                  <a:fillRect/>
                </a:stretch>
              </p:blipFill>
              <p:spPr>
                <a:xfrm>
                  <a:off x="10032614" y="4959591"/>
                  <a:ext cx="749160" cy="970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1" name="Ink 130">
                  <a:extLst>
                    <a:ext uri="{FF2B5EF4-FFF2-40B4-BE49-F238E27FC236}">
                      <a16:creationId xmlns:a16="http://schemas.microsoft.com/office/drawing/2014/main" id="{D4E4CE62-6475-4A78-0D7F-347782D8D645}"/>
                    </a:ext>
                  </a:extLst>
                </p14:cNvPr>
                <p14:cNvContentPartPr/>
                <p14:nvPr/>
              </p14:nvContentPartPr>
              <p14:xfrm>
                <a:off x="9878534" y="4919271"/>
                <a:ext cx="957240" cy="1062000"/>
              </p14:xfrm>
            </p:contentPart>
          </mc:Choice>
          <mc:Fallback xmlns="">
            <p:pic>
              <p:nvPicPr>
                <p:cNvPr id="131" name="Ink 130">
                  <a:extLst>
                    <a:ext uri="{FF2B5EF4-FFF2-40B4-BE49-F238E27FC236}">
                      <a16:creationId xmlns:a16="http://schemas.microsoft.com/office/drawing/2014/main" id="{D4E4CE62-6475-4A78-0D7F-347782D8D645}"/>
                    </a:ext>
                  </a:extLst>
                </p:cNvPr>
                <p:cNvPicPr/>
                <p:nvPr/>
              </p:nvPicPr>
              <p:blipFill>
                <a:blip r:embed="rId189"/>
                <a:stretch>
                  <a:fillRect/>
                </a:stretch>
              </p:blipFill>
              <p:spPr>
                <a:xfrm>
                  <a:off x="9869894" y="4910631"/>
                  <a:ext cx="974880" cy="1079640"/>
                </a:xfrm>
                <a:prstGeom prst="rect">
                  <a:avLst/>
                </a:prstGeom>
              </p:spPr>
            </p:pic>
          </mc:Fallback>
        </mc:AlternateContent>
      </p:grpSp>
    </p:spTree>
    <p:extLst>
      <p:ext uri="{BB962C8B-B14F-4D97-AF65-F5344CB8AC3E}">
        <p14:creationId xmlns:p14="http://schemas.microsoft.com/office/powerpoint/2010/main" val="3206631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p:txBody>
          <a:bodyPr>
            <a:normAutofit/>
          </a:bodyPr>
          <a:lstStyle/>
          <a:p>
            <a:r>
              <a:rPr lang="en-US" dirty="0"/>
              <a:t>LCQ: Frequency Tables</a:t>
            </a:r>
          </a:p>
        </p:txBody>
      </p:sp>
      <p:sp>
        <p:nvSpPr>
          <p:cNvPr id="6" name="Content Placeholder 2">
            <a:extLst>
              <a:ext uri="{FF2B5EF4-FFF2-40B4-BE49-F238E27FC236}">
                <a16:creationId xmlns:a16="http://schemas.microsoft.com/office/drawing/2014/main" id="{BC3435FD-2A13-254D-9E69-84D58AADCCE9}"/>
              </a:ext>
            </a:extLst>
          </p:cNvPr>
          <p:cNvSpPr>
            <a:spLocks noGrp="1"/>
          </p:cNvSpPr>
          <p:nvPr>
            <p:ph idx="1"/>
          </p:nvPr>
        </p:nvSpPr>
        <p:spPr>
          <a:xfrm>
            <a:off x="565741" y="1690687"/>
            <a:ext cx="5260628" cy="5003189"/>
          </a:xfrm>
        </p:spPr>
        <p:txBody>
          <a:bodyPr>
            <a:normAutofit/>
          </a:bodyPr>
          <a:lstStyle/>
          <a:p>
            <a:r>
              <a:rPr lang="en-US" sz="1800" dirty="0"/>
              <a:t>Data (20 observations):</a:t>
            </a:r>
          </a:p>
          <a:p>
            <a:pPr lvl="1"/>
            <a:r>
              <a:rPr lang="en-US" sz="2000" dirty="0"/>
              <a:t>38, 33, 5, 5, 47, 29, 24, 42, 3, 18,             30, 46, 25, 44, 40, 42, 39, 44, 29, 13</a:t>
            </a:r>
          </a:p>
          <a:p>
            <a:pPr marL="0" indent="0">
              <a:buNone/>
            </a:pPr>
            <a:endParaRPr lang="en-US" sz="1400" dirty="0"/>
          </a:p>
          <a:p>
            <a:pPr marL="0" indent="0">
              <a:buNone/>
            </a:pPr>
            <a:r>
              <a:rPr lang="en-US" sz="1800" u="sng" dirty="0"/>
              <a:t>Construct a Frequency Table</a:t>
            </a:r>
          </a:p>
          <a:p>
            <a:endParaRPr lang="en-US" sz="1800" b="1" dirty="0"/>
          </a:p>
          <a:p>
            <a:endParaRPr lang="en-US" sz="1600" dirty="0"/>
          </a:p>
        </p:txBody>
      </p:sp>
      <p:graphicFrame>
        <p:nvGraphicFramePr>
          <p:cNvPr id="10" name="Table 9">
            <a:extLst>
              <a:ext uri="{FF2B5EF4-FFF2-40B4-BE49-F238E27FC236}">
                <a16:creationId xmlns:a16="http://schemas.microsoft.com/office/drawing/2014/main" id="{5F9AA146-14CB-F943-9760-53152AFF2D4A}"/>
              </a:ext>
            </a:extLst>
          </p:cNvPr>
          <p:cNvGraphicFramePr>
            <a:graphicFrameLocks noGrp="1"/>
          </p:cNvGraphicFramePr>
          <p:nvPr>
            <p:extLst>
              <p:ext uri="{D42A27DB-BD31-4B8C-83A1-F6EECF244321}">
                <p14:modId xmlns:p14="http://schemas.microsoft.com/office/powerpoint/2010/main" val="3153512256"/>
              </p:ext>
            </p:extLst>
          </p:nvPr>
        </p:nvGraphicFramePr>
        <p:xfrm>
          <a:off x="4781443" y="3057581"/>
          <a:ext cx="5006522" cy="2862149"/>
        </p:xfrm>
        <a:graphic>
          <a:graphicData uri="http://schemas.openxmlformats.org/drawingml/2006/table">
            <a:tbl>
              <a:tblPr/>
              <a:tblGrid>
                <a:gridCol w="1322618">
                  <a:extLst>
                    <a:ext uri="{9D8B030D-6E8A-4147-A177-3AD203B41FA5}">
                      <a16:colId xmlns:a16="http://schemas.microsoft.com/office/drawing/2014/main" val="2539049568"/>
                    </a:ext>
                  </a:extLst>
                </a:gridCol>
                <a:gridCol w="1733602">
                  <a:extLst>
                    <a:ext uri="{9D8B030D-6E8A-4147-A177-3AD203B41FA5}">
                      <a16:colId xmlns:a16="http://schemas.microsoft.com/office/drawing/2014/main" val="1468973962"/>
                    </a:ext>
                  </a:extLst>
                </a:gridCol>
                <a:gridCol w="1950302">
                  <a:extLst>
                    <a:ext uri="{9D8B030D-6E8A-4147-A177-3AD203B41FA5}">
                      <a16:colId xmlns:a16="http://schemas.microsoft.com/office/drawing/2014/main" val="3093822696"/>
                    </a:ext>
                  </a:extLst>
                </a:gridCol>
              </a:tblGrid>
              <a:tr h="707375">
                <a:tc>
                  <a:txBody>
                    <a:bodyPr/>
                    <a:lstStyle/>
                    <a:p>
                      <a:pPr algn="ctr" fontAlgn="ctr"/>
                      <a:r>
                        <a:rPr lang="en-US" sz="2000" b="1" i="0" u="none" strike="noStrike" dirty="0">
                          <a:solidFill>
                            <a:srgbClr val="000000"/>
                          </a:solidFill>
                          <a:effectLst/>
                          <a:latin typeface="Calibri" panose="020F0502020204030204" pitchFamily="34" charset="0"/>
                        </a:rPr>
                        <a:t>Bin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Frequency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Relative Frequency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9527684"/>
                  </a:ext>
                </a:extLst>
              </a:tr>
              <a:tr h="359129">
                <a:tc>
                  <a:txBody>
                    <a:bodyPr/>
                    <a:lstStyle/>
                    <a:p>
                      <a:pPr algn="ctr" fontAlgn="b"/>
                      <a:r>
                        <a:rPr lang="en-US" sz="2000" b="0" i="0" u="none" strike="noStrike" dirty="0">
                          <a:solidFill>
                            <a:srgbClr val="000000"/>
                          </a:solidFill>
                          <a:effectLst/>
                          <a:latin typeface="Calibri" panose="020F0502020204030204" pitchFamily="34" charset="0"/>
                        </a:rPr>
                        <a:t>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283273"/>
                  </a:ext>
                </a:extLst>
              </a:tr>
              <a:tr h="359129">
                <a:tc>
                  <a:txBody>
                    <a:bodyPr/>
                    <a:lstStyle/>
                    <a:p>
                      <a:pPr algn="ctr" fontAlgn="b"/>
                      <a:r>
                        <a:rPr lang="en-US" sz="2000" b="0" i="0" u="none" strike="noStrike" dirty="0">
                          <a:solidFill>
                            <a:srgbClr val="000000"/>
                          </a:solidFill>
                          <a:effectLst/>
                          <a:latin typeface="Calibri" panose="020F0502020204030204" pitchFamily="34" charset="0"/>
                        </a:rPr>
                        <a:t>10-20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4506903"/>
                  </a:ext>
                </a:extLst>
              </a:tr>
              <a:tr h="359129">
                <a:tc>
                  <a:txBody>
                    <a:bodyPr/>
                    <a:lstStyle/>
                    <a:p>
                      <a:pPr algn="ctr" fontAlgn="b"/>
                      <a:r>
                        <a:rPr lang="en-US" sz="2000" b="0" i="0" u="none" strike="noStrike" dirty="0">
                          <a:solidFill>
                            <a:srgbClr val="000000"/>
                          </a:solidFill>
                          <a:effectLst/>
                          <a:latin typeface="Calibri" panose="020F0502020204030204" pitchFamily="34" charset="0"/>
                        </a:rPr>
                        <a:t>20-30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946823"/>
                  </a:ext>
                </a:extLst>
              </a:tr>
              <a:tr h="359129">
                <a:tc>
                  <a:txBody>
                    <a:bodyPr/>
                    <a:lstStyle/>
                    <a:p>
                      <a:pPr algn="ctr" fontAlgn="b"/>
                      <a:r>
                        <a:rPr lang="en-US" sz="2000" b="0" i="0" u="none" strike="noStrike" dirty="0">
                          <a:solidFill>
                            <a:srgbClr val="000000"/>
                          </a:solidFill>
                          <a:effectLst/>
                          <a:latin typeface="Calibri" panose="020F0502020204030204" pitchFamily="34" charset="0"/>
                        </a:rPr>
                        <a:t>30-40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788336"/>
                  </a:ext>
                </a:extLst>
              </a:tr>
              <a:tr h="359129">
                <a:tc>
                  <a:txBody>
                    <a:bodyPr/>
                    <a:lstStyle/>
                    <a:p>
                      <a:pPr algn="ctr" fontAlgn="b"/>
                      <a:r>
                        <a:rPr lang="en-US" sz="2000" b="0" i="0" u="none" strike="noStrike" dirty="0">
                          <a:solidFill>
                            <a:srgbClr val="000000"/>
                          </a:solidFill>
                          <a:effectLst/>
                          <a:latin typeface="Calibri" panose="020F0502020204030204" pitchFamily="34" charset="0"/>
                        </a:rPr>
                        <a:t>40-50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2465982"/>
                  </a:ext>
                </a:extLst>
              </a:tr>
              <a:tr h="359129">
                <a:tc>
                  <a:txBody>
                    <a:bodyPr/>
                    <a:lstStyle/>
                    <a:p>
                      <a:pPr algn="ctr" fontAlgn="b"/>
                      <a:r>
                        <a:rPr lang="en-US" sz="2000" b="1" i="0" u="none" strike="noStrike">
                          <a:solidFill>
                            <a:srgbClr val="000000"/>
                          </a:solidFill>
                          <a:effectLst/>
                          <a:latin typeface="Calibri" panose="020F0502020204030204" pitchFamily="34" charset="0"/>
                        </a:rPr>
                        <a:t>Total: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2000" b="0" i="1" u="none" strike="noStrike" dirty="0">
                        <a:solidFill>
                          <a:srgbClr val="FF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62471"/>
                  </a:ext>
                </a:extLst>
              </a:tr>
            </a:tbl>
          </a:graphicData>
        </a:graphic>
      </p:graphicFrame>
    </p:spTree>
    <p:extLst>
      <p:ext uri="{BB962C8B-B14F-4D97-AF65-F5344CB8AC3E}">
        <p14:creationId xmlns:p14="http://schemas.microsoft.com/office/powerpoint/2010/main" val="2469921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p:txBody>
          <a:bodyPr>
            <a:normAutofit/>
          </a:bodyPr>
          <a:lstStyle/>
          <a:p>
            <a:r>
              <a:rPr lang="en-US" dirty="0"/>
              <a:t>LCQ: Frequency Tables</a:t>
            </a:r>
          </a:p>
        </p:txBody>
      </p:sp>
      <p:sp>
        <p:nvSpPr>
          <p:cNvPr id="6" name="Content Placeholder 2">
            <a:extLst>
              <a:ext uri="{FF2B5EF4-FFF2-40B4-BE49-F238E27FC236}">
                <a16:creationId xmlns:a16="http://schemas.microsoft.com/office/drawing/2014/main" id="{BC3435FD-2A13-254D-9E69-84D58AADCCE9}"/>
              </a:ext>
            </a:extLst>
          </p:cNvPr>
          <p:cNvSpPr>
            <a:spLocks noGrp="1"/>
          </p:cNvSpPr>
          <p:nvPr>
            <p:ph idx="1"/>
          </p:nvPr>
        </p:nvSpPr>
        <p:spPr>
          <a:xfrm>
            <a:off x="565741" y="1690687"/>
            <a:ext cx="5260628" cy="5003189"/>
          </a:xfrm>
        </p:spPr>
        <p:txBody>
          <a:bodyPr>
            <a:normAutofit/>
          </a:bodyPr>
          <a:lstStyle/>
          <a:p>
            <a:r>
              <a:rPr lang="en-US" sz="1800" dirty="0"/>
              <a:t>Data (20 observations):</a:t>
            </a:r>
          </a:p>
          <a:p>
            <a:pPr lvl="1"/>
            <a:r>
              <a:rPr lang="en-US" sz="2000" dirty="0"/>
              <a:t>38, 33, 5, 5, 47, 29, 24, 42, 3, 18,             30, 46, 25, 44, 40, 42, 39, 44, 29, 13</a:t>
            </a:r>
          </a:p>
          <a:p>
            <a:pPr marL="0" indent="0">
              <a:buNone/>
            </a:pPr>
            <a:endParaRPr lang="en-US" sz="1400" dirty="0"/>
          </a:p>
          <a:p>
            <a:pPr marL="0" indent="0">
              <a:buNone/>
            </a:pPr>
            <a:r>
              <a:rPr lang="en-US" sz="1800" u="sng" dirty="0"/>
              <a:t>Construct a Frequency Table</a:t>
            </a:r>
          </a:p>
          <a:p>
            <a:endParaRPr lang="en-US" sz="1800" b="1" dirty="0"/>
          </a:p>
          <a:p>
            <a:endParaRPr lang="en-US" sz="1600" dirty="0"/>
          </a:p>
        </p:txBody>
      </p:sp>
      <p:graphicFrame>
        <p:nvGraphicFramePr>
          <p:cNvPr id="10" name="Table 9">
            <a:extLst>
              <a:ext uri="{FF2B5EF4-FFF2-40B4-BE49-F238E27FC236}">
                <a16:creationId xmlns:a16="http://schemas.microsoft.com/office/drawing/2014/main" id="{5F9AA146-14CB-F943-9760-53152AFF2D4A}"/>
              </a:ext>
            </a:extLst>
          </p:cNvPr>
          <p:cNvGraphicFramePr>
            <a:graphicFrameLocks noGrp="1"/>
          </p:cNvGraphicFramePr>
          <p:nvPr>
            <p:extLst>
              <p:ext uri="{D42A27DB-BD31-4B8C-83A1-F6EECF244321}">
                <p14:modId xmlns:p14="http://schemas.microsoft.com/office/powerpoint/2010/main" val="3476299250"/>
              </p:ext>
            </p:extLst>
          </p:nvPr>
        </p:nvGraphicFramePr>
        <p:xfrm>
          <a:off x="4781443" y="3057581"/>
          <a:ext cx="5006522" cy="2862149"/>
        </p:xfrm>
        <a:graphic>
          <a:graphicData uri="http://schemas.openxmlformats.org/drawingml/2006/table">
            <a:tbl>
              <a:tblPr/>
              <a:tblGrid>
                <a:gridCol w="1322618">
                  <a:extLst>
                    <a:ext uri="{9D8B030D-6E8A-4147-A177-3AD203B41FA5}">
                      <a16:colId xmlns:a16="http://schemas.microsoft.com/office/drawing/2014/main" val="2539049568"/>
                    </a:ext>
                  </a:extLst>
                </a:gridCol>
                <a:gridCol w="1733602">
                  <a:extLst>
                    <a:ext uri="{9D8B030D-6E8A-4147-A177-3AD203B41FA5}">
                      <a16:colId xmlns:a16="http://schemas.microsoft.com/office/drawing/2014/main" val="1468973962"/>
                    </a:ext>
                  </a:extLst>
                </a:gridCol>
                <a:gridCol w="1950302">
                  <a:extLst>
                    <a:ext uri="{9D8B030D-6E8A-4147-A177-3AD203B41FA5}">
                      <a16:colId xmlns:a16="http://schemas.microsoft.com/office/drawing/2014/main" val="3093822696"/>
                    </a:ext>
                  </a:extLst>
                </a:gridCol>
              </a:tblGrid>
              <a:tr h="707375">
                <a:tc>
                  <a:txBody>
                    <a:bodyPr/>
                    <a:lstStyle/>
                    <a:p>
                      <a:pPr algn="ctr" fontAlgn="ctr"/>
                      <a:r>
                        <a:rPr lang="en-US" sz="2000" b="1" i="0" u="none" strike="noStrike" dirty="0">
                          <a:solidFill>
                            <a:srgbClr val="000000"/>
                          </a:solidFill>
                          <a:effectLst/>
                          <a:latin typeface="Calibri" panose="020F0502020204030204" pitchFamily="34" charset="0"/>
                        </a:rPr>
                        <a:t>Bin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Frequency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Calibri" panose="020F0502020204030204" pitchFamily="34" charset="0"/>
                        </a:rPr>
                        <a:t>Relative Frequency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9527684"/>
                  </a:ext>
                </a:extLst>
              </a:tr>
              <a:tr h="359129">
                <a:tc>
                  <a:txBody>
                    <a:bodyPr/>
                    <a:lstStyle/>
                    <a:p>
                      <a:pPr algn="ctr" fontAlgn="b"/>
                      <a:r>
                        <a:rPr lang="en-US" sz="2000" b="0" i="0" u="none" strike="noStrike" dirty="0">
                          <a:solidFill>
                            <a:srgbClr val="000000"/>
                          </a:solidFill>
                          <a:effectLst/>
                          <a:latin typeface="Calibri" panose="020F0502020204030204" pitchFamily="34" charset="0"/>
                        </a:rPr>
                        <a:t>0-10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3/20 = 0.15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283273"/>
                  </a:ext>
                </a:extLst>
              </a:tr>
              <a:tr h="359129">
                <a:tc>
                  <a:txBody>
                    <a:bodyPr/>
                    <a:lstStyle/>
                    <a:p>
                      <a:pPr algn="ctr" fontAlgn="b"/>
                      <a:r>
                        <a:rPr lang="en-US" sz="2000" b="0" i="0" u="none" strike="noStrike" dirty="0">
                          <a:solidFill>
                            <a:srgbClr val="000000"/>
                          </a:solidFill>
                          <a:effectLst/>
                          <a:latin typeface="Calibri" panose="020F0502020204030204" pitchFamily="34" charset="0"/>
                        </a:rPr>
                        <a:t>10-20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2/20 = 0.1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4506903"/>
                  </a:ext>
                </a:extLst>
              </a:tr>
              <a:tr h="359129">
                <a:tc>
                  <a:txBody>
                    <a:bodyPr/>
                    <a:lstStyle/>
                    <a:p>
                      <a:pPr algn="ctr" fontAlgn="b"/>
                      <a:r>
                        <a:rPr lang="en-US" sz="2000" b="0" i="0" u="none" strike="noStrike" dirty="0">
                          <a:solidFill>
                            <a:srgbClr val="000000"/>
                          </a:solidFill>
                          <a:effectLst/>
                          <a:latin typeface="Calibri" panose="020F0502020204030204" pitchFamily="34" charset="0"/>
                        </a:rPr>
                        <a:t>20-30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3946823"/>
                  </a:ext>
                </a:extLst>
              </a:tr>
              <a:tr h="359129">
                <a:tc>
                  <a:txBody>
                    <a:bodyPr/>
                    <a:lstStyle/>
                    <a:p>
                      <a:pPr algn="ctr" fontAlgn="b"/>
                      <a:r>
                        <a:rPr lang="en-US" sz="2000" b="0" i="0" u="none" strike="noStrike" dirty="0">
                          <a:solidFill>
                            <a:srgbClr val="000000"/>
                          </a:solidFill>
                          <a:effectLst/>
                          <a:latin typeface="Calibri" panose="020F0502020204030204" pitchFamily="34" charset="0"/>
                        </a:rPr>
                        <a:t>30-40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0.20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788336"/>
                  </a:ext>
                </a:extLst>
              </a:tr>
              <a:tr h="359129">
                <a:tc>
                  <a:txBody>
                    <a:bodyPr/>
                    <a:lstStyle/>
                    <a:p>
                      <a:pPr algn="ctr" fontAlgn="b"/>
                      <a:r>
                        <a:rPr lang="en-US" sz="2000" b="0" i="0" u="none" strike="noStrike" dirty="0">
                          <a:solidFill>
                            <a:srgbClr val="000000"/>
                          </a:solidFill>
                          <a:effectLst/>
                          <a:latin typeface="Calibri" panose="020F0502020204030204" pitchFamily="34" charset="0"/>
                        </a:rPr>
                        <a:t>40-50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2465982"/>
                  </a:ext>
                </a:extLst>
              </a:tr>
              <a:tr h="359129">
                <a:tc>
                  <a:txBody>
                    <a:bodyPr/>
                    <a:lstStyle/>
                    <a:p>
                      <a:pPr algn="ctr" fontAlgn="b"/>
                      <a:r>
                        <a:rPr lang="en-US" sz="2000" b="1" i="0" u="none" strike="noStrike">
                          <a:solidFill>
                            <a:srgbClr val="000000"/>
                          </a:solidFill>
                          <a:effectLst/>
                          <a:latin typeface="Calibri" panose="020F0502020204030204" pitchFamily="34" charset="0"/>
                        </a:rPr>
                        <a:t>Total: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000" b="0" i="1" u="none" strike="noStrike" dirty="0">
                          <a:solidFill>
                            <a:srgbClr val="FF0000"/>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62471"/>
                  </a:ext>
                </a:extLst>
              </a:tr>
            </a:tbl>
          </a:graphicData>
        </a:graphic>
      </p:graphicFrame>
      <p:grpSp>
        <p:nvGrpSpPr>
          <p:cNvPr id="57" name="Group 56">
            <a:extLst>
              <a:ext uri="{FF2B5EF4-FFF2-40B4-BE49-F238E27FC236}">
                <a16:creationId xmlns:a16="http://schemas.microsoft.com/office/drawing/2014/main" id="{BDEB3DED-BAF4-96C0-8030-F860748B329D}"/>
              </a:ext>
            </a:extLst>
          </p:cNvPr>
          <p:cNvGrpSpPr/>
          <p:nvPr/>
        </p:nvGrpSpPr>
        <p:grpSpPr>
          <a:xfrm>
            <a:off x="3586885" y="4530682"/>
            <a:ext cx="1194558" cy="959796"/>
            <a:chOff x="3586885" y="4530682"/>
            <a:chExt cx="1194558" cy="959796"/>
          </a:xfrm>
        </p:grpSpPr>
        <p:sp>
          <p:nvSpPr>
            <p:cNvPr id="5" name="TextBox 4">
              <a:extLst>
                <a:ext uri="{FF2B5EF4-FFF2-40B4-BE49-F238E27FC236}">
                  <a16:creationId xmlns:a16="http://schemas.microsoft.com/office/drawing/2014/main" id="{C7CA6047-2DBD-6308-B6E4-EB16270F2488}"/>
                </a:ext>
              </a:extLst>
            </p:cNvPr>
            <p:cNvSpPr txBox="1"/>
            <p:nvPr/>
          </p:nvSpPr>
          <p:spPr>
            <a:xfrm>
              <a:off x="3586885" y="4530682"/>
              <a:ext cx="1194558" cy="369332"/>
            </a:xfrm>
            <a:prstGeom prst="rect">
              <a:avLst/>
            </a:prstGeom>
            <a:noFill/>
          </p:spPr>
          <p:txBody>
            <a:bodyPr wrap="none" rtlCol="0">
              <a:spAutoFit/>
            </a:bodyPr>
            <a:lstStyle/>
            <a:p>
              <a:r>
                <a:rPr lang="en-US" dirty="0">
                  <a:solidFill>
                    <a:srgbClr val="FF0000"/>
                  </a:solidFill>
                </a:rPr>
                <a:t>20 ≤ x &lt; 30</a:t>
              </a:r>
            </a:p>
          </p:txBody>
        </p:sp>
        <p:sp>
          <p:nvSpPr>
            <p:cNvPr id="7" name="TextBox 6">
              <a:extLst>
                <a:ext uri="{FF2B5EF4-FFF2-40B4-BE49-F238E27FC236}">
                  <a16:creationId xmlns:a16="http://schemas.microsoft.com/office/drawing/2014/main" id="{0017F675-CE36-FE1F-CDE5-FCCB6FB3A410}"/>
                </a:ext>
              </a:extLst>
            </p:cNvPr>
            <p:cNvSpPr txBox="1"/>
            <p:nvPr/>
          </p:nvSpPr>
          <p:spPr>
            <a:xfrm>
              <a:off x="3586885" y="4844147"/>
              <a:ext cx="1194558" cy="646331"/>
            </a:xfrm>
            <a:prstGeom prst="rect">
              <a:avLst/>
            </a:prstGeom>
            <a:noFill/>
          </p:spPr>
          <p:txBody>
            <a:bodyPr wrap="none" rtlCol="0">
              <a:spAutoFit/>
            </a:bodyPr>
            <a:lstStyle/>
            <a:p>
              <a:r>
                <a:rPr lang="en-US" dirty="0">
                  <a:solidFill>
                    <a:srgbClr val="FF0000"/>
                  </a:solidFill>
                </a:rPr>
                <a:t>30 ≤ x &lt; 40</a:t>
              </a:r>
            </a:p>
            <a:p>
              <a:endParaRPr lang="en-US" dirty="0"/>
            </a:p>
          </p:txBody>
        </p:sp>
      </p:grpSp>
      <p:sp>
        <p:nvSpPr>
          <p:cNvPr id="47" name="TextBox 46">
            <a:extLst>
              <a:ext uri="{FF2B5EF4-FFF2-40B4-BE49-F238E27FC236}">
                <a16:creationId xmlns:a16="http://schemas.microsoft.com/office/drawing/2014/main" id="{57A158DC-AC51-F532-057B-DE02BEADAD2F}"/>
              </a:ext>
            </a:extLst>
          </p:cNvPr>
          <p:cNvSpPr txBox="1"/>
          <p:nvPr/>
        </p:nvSpPr>
        <p:spPr>
          <a:xfrm>
            <a:off x="5120623" y="5982414"/>
            <a:ext cx="4667342" cy="923330"/>
          </a:xfrm>
          <a:prstGeom prst="rect">
            <a:avLst/>
          </a:prstGeom>
          <a:noFill/>
        </p:spPr>
        <p:txBody>
          <a:bodyPr wrap="square" rtlCol="0">
            <a:spAutoFit/>
          </a:bodyPr>
          <a:lstStyle/>
          <a:p>
            <a:r>
              <a:rPr lang="en-US" i="1" dirty="0">
                <a:solidFill>
                  <a:srgbClr val="7030A0"/>
                </a:solidFill>
              </a:rPr>
              <a:t>Check work:</a:t>
            </a:r>
          </a:p>
          <a:p>
            <a:r>
              <a:rPr lang="en-US" i="1" dirty="0">
                <a:solidFill>
                  <a:srgbClr val="7030A0"/>
                </a:solidFill>
              </a:rPr>
              <a:t>3 + 2 + 4 + 4 + 7 ==== Total 20</a:t>
            </a:r>
          </a:p>
          <a:p>
            <a:r>
              <a:rPr lang="en-US" i="1" dirty="0">
                <a:solidFill>
                  <a:srgbClr val="7030A0"/>
                </a:solidFill>
              </a:rPr>
              <a:t>15% + 10% + 20% + 20% + 35% ==== 100%</a:t>
            </a:r>
          </a:p>
        </p:txBody>
      </p:sp>
      <p:grpSp>
        <p:nvGrpSpPr>
          <p:cNvPr id="56" name="Group 55">
            <a:extLst>
              <a:ext uri="{FF2B5EF4-FFF2-40B4-BE49-F238E27FC236}">
                <a16:creationId xmlns:a16="http://schemas.microsoft.com/office/drawing/2014/main" id="{68D362CF-4114-0B97-A6FA-BF166148F647}"/>
              </a:ext>
            </a:extLst>
          </p:cNvPr>
          <p:cNvGrpSpPr/>
          <p:nvPr/>
        </p:nvGrpSpPr>
        <p:grpSpPr>
          <a:xfrm>
            <a:off x="4109894" y="4552791"/>
            <a:ext cx="1678320" cy="1144440"/>
            <a:chOff x="4109894" y="4552791"/>
            <a:chExt cx="1678320" cy="1144440"/>
          </a:xfrm>
        </p:grpSpPr>
        <mc:AlternateContent xmlns:mc="http://schemas.openxmlformats.org/markup-compatibility/2006" xmlns:p14="http://schemas.microsoft.com/office/powerpoint/2010/main">
          <mc:Choice Requires="p14">
            <p:contentPart p14:bwMode="auto" r:id="rId2">
              <p14:nvContentPartPr>
                <p14:cNvPr id="29" name="Ink 28">
                  <a:extLst>
                    <a:ext uri="{FF2B5EF4-FFF2-40B4-BE49-F238E27FC236}">
                      <a16:creationId xmlns:a16="http://schemas.microsoft.com/office/drawing/2014/main" id="{B1E4DF24-9293-8E7E-4FD4-162A33EF75E7}"/>
                    </a:ext>
                  </a:extLst>
                </p14:cNvPr>
                <p14:cNvContentPartPr/>
                <p14:nvPr/>
              </p14:nvContentPartPr>
              <p14:xfrm>
                <a:off x="5002120" y="5031280"/>
                <a:ext cx="57960" cy="39960"/>
              </p14:xfrm>
            </p:contentPart>
          </mc:Choice>
          <mc:Fallback xmlns="">
            <p:pic>
              <p:nvPicPr>
                <p:cNvPr id="29" name="Ink 28">
                  <a:extLst>
                    <a:ext uri="{FF2B5EF4-FFF2-40B4-BE49-F238E27FC236}">
                      <a16:creationId xmlns:a16="http://schemas.microsoft.com/office/drawing/2014/main" id="{B1E4DF24-9293-8E7E-4FD4-162A33EF75E7}"/>
                    </a:ext>
                  </a:extLst>
                </p:cNvPr>
                <p:cNvPicPr/>
                <p:nvPr/>
              </p:nvPicPr>
              <p:blipFill>
                <a:blip r:embed="rId3"/>
                <a:stretch>
                  <a:fillRect/>
                </a:stretch>
              </p:blipFill>
              <p:spPr>
                <a:xfrm>
                  <a:off x="4993120" y="5022280"/>
                  <a:ext cx="75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5B7CC80A-E04D-D53B-C94D-28C0026EEA22}"/>
                    </a:ext>
                  </a:extLst>
                </p14:cNvPr>
                <p14:cNvContentPartPr/>
                <p14:nvPr/>
              </p14:nvContentPartPr>
              <p14:xfrm>
                <a:off x="4984480" y="5038120"/>
                <a:ext cx="89640" cy="122400"/>
              </p14:xfrm>
            </p:contentPart>
          </mc:Choice>
          <mc:Fallback xmlns="">
            <p:pic>
              <p:nvPicPr>
                <p:cNvPr id="31" name="Ink 30">
                  <a:extLst>
                    <a:ext uri="{FF2B5EF4-FFF2-40B4-BE49-F238E27FC236}">
                      <a16:creationId xmlns:a16="http://schemas.microsoft.com/office/drawing/2014/main" id="{5B7CC80A-E04D-D53B-C94D-28C0026EEA22}"/>
                    </a:ext>
                  </a:extLst>
                </p:cNvPr>
                <p:cNvPicPr/>
                <p:nvPr/>
              </p:nvPicPr>
              <p:blipFill>
                <a:blip r:embed="rId5"/>
                <a:stretch>
                  <a:fillRect/>
                </a:stretch>
              </p:blipFill>
              <p:spPr>
                <a:xfrm>
                  <a:off x="4975480" y="5029120"/>
                  <a:ext cx="107280" cy="140040"/>
                </a:xfrm>
                <a:prstGeom prst="rect">
                  <a:avLst/>
                </a:prstGeom>
              </p:spPr>
            </p:pic>
          </mc:Fallback>
        </mc:AlternateContent>
        <p:grpSp>
          <p:nvGrpSpPr>
            <p:cNvPr id="54" name="Group 53">
              <a:extLst>
                <a:ext uri="{FF2B5EF4-FFF2-40B4-BE49-F238E27FC236}">
                  <a16:creationId xmlns:a16="http://schemas.microsoft.com/office/drawing/2014/main" id="{8EA27B9A-9F62-9D1A-1385-ABD50A968877}"/>
                </a:ext>
              </a:extLst>
            </p:cNvPr>
            <p:cNvGrpSpPr/>
            <p:nvPr/>
          </p:nvGrpSpPr>
          <p:grpSpPr>
            <a:xfrm>
              <a:off x="4109894" y="4552791"/>
              <a:ext cx="1678320" cy="1144440"/>
              <a:chOff x="4109894" y="4552791"/>
              <a:chExt cx="1678320" cy="1144440"/>
            </a:xfrm>
          </p:grpSpPr>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E6862A1D-1312-9379-FCB9-79C3D74D695A}"/>
                      </a:ext>
                    </a:extLst>
                  </p14:cNvPr>
                  <p14:cNvContentPartPr/>
                  <p14:nvPr/>
                </p14:nvContentPartPr>
                <p14:xfrm>
                  <a:off x="4883320" y="5083120"/>
                  <a:ext cx="143280" cy="4680"/>
                </p14:xfrm>
              </p:contentPart>
            </mc:Choice>
            <mc:Fallback xmlns="">
              <p:pic>
                <p:nvPicPr>
                  <p:cNvPr id="26" name="Ink 25">
                    <a:extLst>
                      <a:ext uri="{FF2B5EF4-FFF2-40B4-BE49-F238E27FC236}">
                        <a16:creationId xmlns:a16="http://schemas.microsoft.com/office/drawing/2014/main" id="{E6862A1D-1312-9379-FCB9-79C3D74D695A}"/>
                      </a:ext>
                    </a:extLst>
                  </p:cNvPr>
                  <p:cNvPicPr/>
                  <p:nvPr/>
                </p:nvPicPr>
                <p:blipFill>
                  <a:blip r:embed="rId7"/>
                  <a:stretch>
                    <a:fillRect/>
                  </a:stretch>
                </p:blipFill>
                <p:spPr>
                  <a:xfrm>
                    <a:off x="4874680" y="5074480"/>
                    <a:ext cx="160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9419DD84-2D34-9D1B-A689-FA1739A16020}"/>
                      </a:ext>
                    </a:extLst>
                  </p14:cNvPr>
                  <p14:cNvContentPartPr/>
                  <p14:nvPr/>
                </p14:nvContentPartPr>
                <p14:xfrm>
                  <a:off x="5009680" y="5048200"/>
                  <a:ext cx="51840" cy="97560"/>
                </p14:xfrm>
              </p:contentPart>
            </mc:Choice>
            <mc:Fallback xmlns="">
              <p:pic>
                <p:nvPicPr>
                  <p:cNvPr id="27" name="Ink 26">
                    <a:extLst>
                      <a:ext uri="{FF2B5EF4-FFF2-40B4-BE49-F238E27FC236}">
                        <a16:creationId xmlns:a16="http://schemas.microsoft.com/office/drawing/2014/main" id="{9419DD84-2D34-9D1B-A689-FA1739A16020}"/>
                      </a:ext>
                    </a:extLst>
                  </p:cNvPr>
                  <p:cNvPicPr/>
                  <p:nvPr/>
                </p:nvPicPr>
                <p:blipFill>
                  <a:blip r:embed="rId9"/>
                  <a:stretch>
                    <a:fillRect/>
                  </a:stretch>
                </p:blipFill>
                <p:spPr>
                  <a:xfrm>
                    <a:off x="5001040" y="5039560"/>
                    <a:ext cx="694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9" name="Ink 48">
                    <a:extLst>
                      <a:ext uri="{FF2B5EF4-FFF2-40B4-BE49-F238E27FC236}">
                        <a16:creationId xmlns:a16="http://schemas.microsoft.com/office/drawing/2014/main" id="{C3D009BD-AD4A-1839-D130-08C578635670}"/>
                      </a:ext>
                    </a:extLst>
                  </p14:cNvPr>
                  <p14:cNvContentPartPr/>
                  <p14:nvPr/>
                </p14:nvContentPartPr>
                <p14:xfrm>
                  <a:off x="5464574" y="4552791"/>
                  <a:ext cx="323640" cy="318240"/>
                </p14:xfrm>
              </p:contentPart>
            </mc:Choice>
            <mc:Fallback xmlns="">
              <p:pic>
                <p:nvPicPr>
                  <p:cNvPr id="49" name="Ink 48">
                    <a:extLst>
                      <a:ext uri="{FF2B5EF4-FFF2-40B4-BE49-F238E27FC236}">
                        <a16:creationId xmlns:a16="http://schemas.microsoft.com/office/drawing/2014/main" id="{C3D009BD-AD4A-1839-D130-08C578635670}"/>
                      </a:ext>
                    </a:extLst>
                  </p:cNvPr>
                  <p:cNvPicPr/>
                  <p:nvPr/>
                </p:nvPicPr>
                <p:blipFill>
                  <a:blip r:embed="rId11"/>
                  <a:stretch>
                    <a:fillRect/>
                  </a:stretch>
                </p:blipFill>
                <p:spPr>
                  <a:xfrm>
                    <a:off x="5455934" y="4543791"/>
                    <a:ext cx="34128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ADE42C9B-FCE0-AA02-B7D4-2ECA8611B926}"/>
                      </a:ext>
                    </a:extLst>
                  </p14:cNvPr>
                  <p14:cNvContentPartPr/>
                  <p14:nvPr/>
                </p14:nvContentPartPr>
                <p14:xfrm>
                  <a:off x="5078654" y="4872471"/>
                  <a:ext cx="338760" cy="382320"/>
                </p14:xfrm>
              </p:contentPart>
            </mc:Choice>
            <mc:Fallback xmlns="">
              <p:pic>
                <p:nvPicPr>
                  <p:cNvPr id="50" name="Ink 49">
                    <a:extLst>
                      <a:ext uri="{FF2B5EF4-FFF2-40B4-BE49-F238E27FC236}">
                        <a16:creationId xmlns:a16="http://schemas.microsoft.com/office/drawing/2014/main" id="{ADE42C9B-FCE0-AA02-B7D4-2ECA8611B926}"/>
                      </a:ext>
                    </a:extLst>
                  </p:cNvPr>
                  <p:cNvPicPr/>
                  <p:nvPr/>
                </p:nvPicPr>
                <p:blipFill>
                  <a:blip r:embed="rId13"/>
                  <a:stretch>
                    <a:fillRect/>
                  </a:stretch>
                </p:blipFill>
                <p:spPr>
                  <a:xfrm>
                    <a:off x="5069654" y="4863831"/>
                    <a:ext cx="3564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1" name="Ink 50">
                    <a:extLst>
                      <a:ext uri="{FF2B5EF4-FFF2-40B4-BE49-F238E27FC236}">
                        <a16:creationId xmlns:a16="http://schemas.microsoft.com/office/drawing/2014/main" id="{77098E8F-F7B8-730A-2146-188E91DAFB20}"/>
                      </a:ext>
                    </a:extLst>
                  </p14:cNvPr>
                  <p14:cNvContentPartPr/>
                  <p14:nvPr/>
                </p14:nvContentPartPr>
                <p14:xfrm>
                  <a:off x="4109894" y="5518671"/>
                  <a:ext cx="171720" cy="178560"/>
                </p14:xfrm>
              </p:contentPart>
            </mc:Choice>
            <mc:Fallback xmlns="">
              <p:pic>
                <p:nvPicPr>
                  <p:cNvPr id="51" name="Ink 50">
                    <a:extLst>
                      <a:ext uri="{FF2B5EF4-FFF2-40B4-BE49-F238E27FC236}">
                        <a16:creationId xmlns:a16="http://schemas.microsoft.com/office/drawing/2014/main" id="{77098E8F-F7B8-730A-2146-188E91DAFB20}"/>
                      </a:ext>
                    </a:extLst>
                  </p:cNvPr>
                  <p:cNvPicPr/>
                  <p:nvPr/>
                </p:nvPicPr>
                <p:blipFill>
                  <a:blip r:embed="rId15"/>
                  <a:stretch>
                    <a:fillRect/>
                  </a:stretch>
                </p:blipFill>
                <p:spPr>
                  <a:xfrm>
                    <a:off x="4100894" y="5509671"/>
                    <a:ext cx="189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2" name="Ink 51">
                    <a:extLst>
                      <a:ext uri="{FF2B5EF4-FFF2-40B4-BE49-F238E27FC236}">
                        <a16:creationId xmlns:a16="http://schemas.microsoft.com/office/drawing/2014/main" id="{28160B78-E0C5-32DE-9C32-31FB61471697}"/>
                      </a:ext>
                    </a:extLst>
                  </p14:cNvPr>
                  <p14:cNvContentPartPr/>
                  <p14:nvPr/>
                </p14:nvContentPartPr>
                <p14:xfrm>
                  <a:off x="4310054" y="5521911"/>
                  <a:ext cx="99720" cy="136080"/>
                </p14:xfrm>
              </p:contentPart>
            </mc:Choice>
            <mc:Fallback xmlns="">
              <p:pic>
                <p:nvPicPr>
                  <p:cNvPr id="52" name="Ink 51">
                    <a:extLst>
                      <a:ext uri="{FF2B5EF4-FFF2-40B4-BE49-F238E27FC236}">
                        <a16:creationId xmlns:a16="http://schemas.microsoft.com/office/drawing/2014/main" id="{28160B78-E0C5-32DE-9C32-31FB61471697}"/>
                      </a:ext>
                    </a:extLst>
                  </p:cNvPr>
                  <p:cNvPicPr/>
                  <p:nvPr/>
                </p:nvPicPr>
                <p:blipFill>
                  <a:blip r:embed="rId17"/>
                  <a:stretch>
                    <a:fillRect/>
                  </a:stretch>
                </p:blipFill>
                <p:spPr>
                  <a:xfrm>
                    <a:off x="4301054" y="5513271"/>
                    <a:ext cx="1173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3" name="Ink 52">
                    <a:extLst>
                      <a:ext uri="{FF2B5EF4-FFF2-40B4-BE49-F238E27FC236}">
                        <a16:creationId xmlns:a16="http://schemas.microsoft.com/office/drawing/2014/main" id="{A2AE528B-F6C7-E143-D1AF-4883B4114CDE}"/>
                      </a:ext>
                    </a:extLst>
                  </p14:cNvPr>
                  <p14:cNvContentPartPr/>
                  <p14:nvPr/>
                </p14:nvContentPartPr>
                <p14:xfrm>
                  <a:off x="4494374" y="5097471"/>
                  <a:ext cx="392400" cy="361080"/>
                </p14:xfrm>
              </p:contentPart>
            </mc:Choice>
            <mc:Fallback xmlns="">
              <p:pic>
                <p:nvPicPr>
                  <p:cNvPr id="53" name="Ink 52">
                    <a:extLst>
                      <a:ext uri="{FF2B5EF4-FFF2-40B4-BE49-F238E27FC236}">
                        <a16:creationId xmlns:a16="http://schemas.microsoft.com/office/drawing/2014/main" id="{A2AE528B-F6C7-E143-D1AF-4883B4114CDE}"/>
                      </a:ext>
                    </a:extLst>
                  </p:cNvPr>
                  <p:cNvPicPr/>
                  <p:nvPr/>
                </p:nvPicPr>
                <p:blipFill>
                  <a:blip r:embed="rId19"/>
                  <a:stretch>
                    <a:fillRect/>
                  </a:stretch>
                </p:blipFill>
                <p:spPr>
                  <a:xfrm>
                    <a:off x="4485374" y="5088471"/>
                    <a:ext cx="410040" cy="378720"/>
                  </a:xfrm>
                  <a:prstGeom prst="rect">
                    <a:avLst/>
                  </a:prstGeom>
                </p:spPr>
              </p:pic>
            </mc:Fallback>
          </mc:AlternateContent>
        </p:grpSp>
      </p:grpSp>
    </p:spTree>
    <p:extLst>
      <p:ext uri="{BB962C8B-B14F-4D97-AF65-F5344CB8AC3E}">
        <p14:creationId xmlns:p14="http://schemas.microsoft.com/office/powerpoint/2010/main" val="2529949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a:xfrm>
            <a:off x="404446" y="395986"/>
            <a:ext cx="10515600" cy="1325563"/>
          </a:xfrm>
        </p:spPr>
        <p:txBody>
          <a:bodyPr>
            <a:normAutofit/>
          </a:bodyPr>
          <a:lstStyle/>
          <a:p>
            <a:r>
              <a:rPr lang="en-US" dirty="0"/>
              <a:t>Frequency Tables</a:t>
            </a:r>
          </a:p>
        </p:txBody>
      </p:sp>
      <p:sp>
        <p:nvSpPr>
          <p:cNvPr id="6" name="TextBox 5">
            <a:extLst>
              <a:ext uri="{FF2B5EF4-FFF2-40B4-BE49-F238E27FC236}">
                <a16:creationId xmlns:a16="http://schemas.microsoft.com/office/drawing/2014/main" id="{4E08200A-F748-3644-ADC0-D3A5313CDD7C}"/>
              </a:ext>
            </a:extLst>
          </p:cNvPr>
          <p:cNvSpPr txBox="1"/>
          <p:nvPr/>
        </p:nvSpPr>
        <p:spPr>
          <a:xfrm>
            <a:off x="556845" y="1986306"/>
            <a:ext cx="5539155" cy="3416320"/>
          </a:xfrm>
          <a:prstGeom prst="rect">
            <a:avLst/>
          </a:prstGeom>
          <a:noFill/>
        </p:spPr>
        <p:txBody>
          <a:bodyPr wrap="square" rtlCol="0">
            <a:spAutoFit/>
          </a:bodyPr>
          <a:lstStyle/>
          <a:p>
            <a:r>
              <a:rPr lang="en-US" u="sng" dirty="0"/>
              <a:t>Choosing the Bins</a:t>
            </a:r>
          </a:p>
          <a:p>
            <a:endParaRPr lang="en-US" dirty="0"/>
          </a:p>
          <a:p>
            <a:pPr marL="285750" indent="-285750">
              <a:buFont typeface="Arial" panose="020B0604020202020204" pitchFamily="34" charset="0"/>
              <a:buChar char="•"/>
            </a:pPr>
            <a:r>
              <a:rPr lang="en-US" dirty="0"/>
              <a:t>Subjective choice</a:t>
            </a:r>
          </a:p>
          <a:p>
            <a:pPr marL="742950" lvl="1" indent="-285750">
              <a:buFont typeface="Arial" panose="020B0604020202020204" pitchFamily="34" charset="0"/>
              <a:buChar char="•"/>
            </a:pPr>
            <a:r>
              <a:rPr lang="en-US" dirty="0"/>
              <a:t>Depends on how granular (</a:t>
            </a:r>
            <a:r>
              <a:rPr lang="en-US" b="1" dirty="0"/>
              <a:t>closely</a:t>
            </a:r>
            <a:r>
              <a:rPr lang="en-US" dirty="0"/>
              <a:t>, exactly) you want to show the data.</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more bins, each bin gets </a:t>
            </a:r>
            <a:r>
              <a:rPr lang="en-US" b="1" dirty="0"/>
              <a:t>smaller </a:t>
            </a:r>
            <a:r>
              <a:rPr lang="en-US" dirty="0"/>
              <a:t>(smaller class width).</a:t>
            </a:r>
          </a:p>
          <a:p>
            <a:pPr marL="742950" lvl="1" indent="-285750">
              <a:buFont typeface="Arial" panose="020B0604020202020204" pitchFamily="34" charset="0"/>
              <a:buChar char="•"/>
            </a:pPr>
            <a:r>
              <a:rPr lang="en-US" dirty="0"/>
              <a:t>So the data gets more spread out across the bins (smaller frequencies and relative frequencies).</a:t>
            </a:r>
          </a:p>
          <a:p>
            <a:endParaRPr lang="en-US" dirty="0"/>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B5F4EE11-17C7-1A4A-B837-C5423F8677FC}"/>
              </a:ext>
            </a:extLst>
          </p:cNvPr>
          <p:cNvPicPr>
            <a:picLocks noChangeAspect="1"/>
          </p:cNvPicPr>
          <p:nvPr/>
        </p:nvPicPr>
        <p:blipFill>
          <a:blip r:embed="rId2"/>
          <a:stretch>
            <a:fillRect/>
          </a:stretch>
        </p:blipFill>
        <p:spPr>
          <a:xfrm>
            <a:off x="6837697" y="395986"/>
            <a:ext cx="4229100" cy="2324100"/>
          </a:xfrm>
          <a:prstGeom prst="rect">
            <a:avLst/>
          </a:prstGeom>
        </p:spPr>
      </p:pic>
      <p:pic>
        <p:nvPicPr>
          <p:cNvPr id="3" name="Picture 2">
            <a:extLst>
              <a:ext uri="{FF2B5EF4-FFF2-40B4-BE49-F238E27FC236}">
                <a16:creationId xmlns:a16="http://schemas.microsoft.com/office/drawing/2014/main" id="{A34A15CC-6C57-AF44-B846-CA4B91374DFB}"/>
              </a:ext>
            </a:extLst>
          </p:cNvPr>
          <p:cNvPicPr>
            <a:picLocks noChangeAspect="1"/>
          </p:cNvPicPr>
          <p:nvPr/>
        </p:nvPicPr>
        <p:blipFill>
          <a:blip r:embed="rId3"/>
          <a:stretch>
            <a:fillRect/>
          </a:stretch>
        </p:blipFill>
        <p:spPr>
          <a:xfrm>
            <a:off x="6824997" y="2949430"/>
            <a:ext cx="4241800" cy="3517900"/>
          </a:xfrm>
          <a:prstGeom prst="rect">
            <a:avLst/>
          </a:prstGeom>
        </p:spPr>
      </p:pic>
    </p:spTree>
    <p:extLst>
      <p:ext uri="{BB962C8B-B14F-4D97-AF65-F5344CB8AC3E}">
        <p14:creationId xmlns:p14="http://schemas.microsoft.com/office/powerpoint/2010/main" val="335340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1E65-DF1E-754E-8747-90EA0B5BD779}"/>
              </a:ext>
            </a:extLst>
          </p:cNvPr>
          <p:cNvSpPr>
            <a:spLocks noGrp="1"/>
          </p:cNvSpPr>
          <p:nvPr>
            <p:ph type="title"/>
          </p:nvPr>
        </p:nvSpPr>
        <p:spPr>
          <a:xfrm>
            <a:off x="404446" y="395986"/>
            <a:ext cx="10515600" cy="1325563"/>
          </a:xfrm>
        </p:spPr>
        <p:txBody>
          <a:bodyPr>
            <a:normAutofit/>
          </a:bodyPr>
          <a:lstStyle/>
          <a:p>
            <a:r>
              <a:rPr lang="en-US" dirty="0"/>
              <a:t>Frequency Tables</a:t>
            </a:r>
          </a:p>
        </p:txBody>
      </p:sp>
      <p:sp>
        <p:nvSpPr>
          <p:cNvPr id="6" name="TextBox 5">
            <a:extLst>
              <a:ext uri="{FF2B5EF4-FFF2-40B4-BE49-F238E27FC236}">
                <a16:creationId xmlns:a16="http://schemas.microsoft.com/office/drawing/2014/main" id="{4E08200A-F748-3644-ADC0-D3A5313CDD7C}"/>
              </a:ext>
            </a:extLst>
          </p:cNvPr>
          <p:cNvSpPr txBox="1"/>
          <p:nvPr/>
        </p:nvSpPr>
        <p:spPr>
          <a:xfrm>
            <a:off x="556845" y="1986306"/>
            <a:ext cx="5539155" cy="4801314"/>
          </a:xfrm>
          <a:prstGeom prst="rect">
            <a:avLst/>
          </a:prstGeom>
          <a:noFill/>
        </p:spPr>
        <p:txBody>
          <a:bodyPr wrap="square" rtlCol="0">
            <a:spAutoFit/>
          </a:bodyPr>
          <a:lstStyle/>
          <a:p>
            <a:r>
              <a:rPr lang="en-US" u="sng" dirty="0"/>
              <a:t>Advantage of Using Frequency Tables</a:t>
            </a:r>
          </a:p>
          <a:p>
            <a:endParaRPr lang="en-US" u="sng" dirty="0"/>
          </a:p>
          <a:p>
            <a:pPr marL="285750" indent="-285750">
              <a:buFont typeface="Arial" panose="020B0604020202020204" pitchFamily="34" charset="0"/>
              <a:buChar char="•"/>
            </a:pPr>
            <a:r>
              <a:rPr lang="en-US" dirty="0"/>
              <a:t>Great for </a:t>
            </a:r>
            <a:r>
              <a:rPr lang="en-US" b="1" dirty="0"/>
              <a:t>condensing</a:t>
            </a:r>
            <a:r>
              <a:rPr lang="en-US" dirty="0"/>
              <a:t> and </a:t>
            </a:r>
            <a:r>
              <a:rPr lang="en-US" b="1" dirty="0"/>
              <a:t>summarizing</a:t>
            </a:r>
            <a:r>
              <a:rPr lang="en-US" dirty="0"/>
              <a:t> the raw data.</a:t>
            </a:r>
          </a:p>
          <a:p>
            <a:endParaRPr lang="en-US" dirty="0"/>
          </a:p>
          <a:p>
            <a:endParaRPr lang="en-US" dirty="0"/>
          </a:p>
          <a:p>
            <a:r>
              <a:rPr lang="en-US" u="sng" dirty="0"/>
              <a:t>Disadvantage of Using Frequency Tables</a:t>
            </a:r>
          </a:p>
          <a:p>
            <a:endParaRPr lang="en-US" u="sng" dirty="0"/>
          </a:p>
          <a:p>
            <a:pPr marL="285750" indent="-285750">
              <a:buFont typeface="Arial" panose="020B0604020202020204" pitchFamily="34" charset="0"/>
              <a:buChar char="•"/>
            </a:pPr>
            <a:r>
              <a:rPr lang="en-US" dirty="0"/>
              <a:t>We </a:t>
            </a:r>
            <a:r>
              <a:rPr lang="en-US" b="1" dirty="0"/>
              <a:t>lose</a:t>
            </a:r>
            <a:r>
              <a:rPr lang="en-US" dirty="0"/>
              <a:t> information.</a:t>
            </a:r>
          </a:p>
          <a:p>
            <a:pPr marL="285750" indent="-285750">
              <a:buFont typeface="Arial" panose="020B0604020202020204" pitchFamily="34" charset="0"/>
              <a:buChar char="•"/>
            </a:pPr>
            <a:r>
              <a:rPr lang="en-US" dirty="0"/>
              <a:t>We </a:t>
            </a:r>
            <a:r>
              <a:rPr lang="en-US" b="1" dirty="0"/>
              <a:t>no longer </a:t>
            </a:r>
            <a:r>
              <a:rPr lang="en-US" dirty="0"/>
              <a:t>know what the specific values were, only what bin (range of values) they are 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 why not just use a lot of bins????</a:t>
            </a:r>
          </a:p>
          <a:p>
            <a:pPr marL="742950" lvl="1" indent="-285750">
              <a:buFont typeface="Arial" panose="020B0604020202020204" pitchFamily="34" charset="0"/>
              <a:buChar char="•"/>
            </a:pPr>
            <a:r>
              <a:rPr lang="en-US" dirty="0"/>
              <a:t>Then we would be keeping more information right??</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F358FDC2-878F-9542-991F-677D00113EF9}"/>
              </a:ext>
            </a:extLst>
          </p:cNvPr>
          <p:cNvPicPr>
            <a:picLocks noChangeAspect="1"/>
          </p:cNvPicPr>
          <p:nvPr/>
        </p:nvPicPr>
        <p:blipFill>
          <a:blip r:embed="rId2"/>
          <a:stretch>
            <a:fillRect/>
          </a:stretch>
        </p:blipFill>
        <p:spPr>
          <a:xfrm>
            <a:off x="5836886" y="796901"/>
            <a:ext cx="5798269" cy="1325563"/>
          </a:xfrm>
          <a:prstGeom prst="rect">
            <a:avLst/>
          </a:prstGeom>
        </p:spPr>
      </p:pic>
      <p:pic>
        <p:nvPicPr>
          <p:cNvPr id="8" name="Picture 7">
            <a:extLst>
              <a:ext uri="{FF2B5EF4-FFF2-40B4-BE49-F238E27FC236}">
                <a16:creationId xmlns:a16="http://schemas.microsoft.com/office/drawing/2014/main" id="{C5956EE1-E4E0-0B4B-8388-60429FBE945A}"/>
              </a:ext>
            </a:extLst>
          </p:cNvPr>
          <p:cNvPicPr>
            <a:picLocks noChangeAspect="1"/>
          </p:cNvPicPr>
          <p:nvPr/>
        </p:nvPicPr>
        <p:blipFill>
          <a:blip r:embed="rId3"/>
          <a:stretch>
            <a:fillRect/>
          </a:stretch>
        </p:blipFill>
        <p:spPr>
          <a:xfrm>
            <a:off x="6751027" y="2892077"/>
            <a:ext cx="4229100" cy="2324100"/>
          </a:xfrm>
          <a:prstGeom prst="rect">
            <a:avLst/>
          </a:prstGeom>
        </p:spPr>
      </p:pic>
    </p:spTree>
    <p:extLst>
      <p:ext uri="{BB962C8B-B14F-4D97-AF65-F5344CB8AC3E}">
        <p14:creationId xmlns:p14="http://schemas.microsoft.com/office/powerpoint/2010/main" val="2025114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4202</TotalTime>
  <Words>2848</Words>
  <Application>Microsoft Macintosh PowerPoint</Application>
  <PresentationFormat>Widescreen</PresentationFormat>
  <Paragraphs>511</Paragraphs>
  <Slides>35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Week 2!!!</vt:lpstr>
      <vt:lpstr>LU 2 Outline</vt:lpstr>
      <vt:lpstr>Introduction – Why Summaries and Plots?</vt:lpstr>
      <vt:lpstr>Review + New</vt:lpstr>
      <vt:lpstr>Frequency Tables for Numeric Data</vt:lpstr>
      <vt:lpstr>LCQ: Frequency Tables</vt:lpstr>
      <vt:lpstr>LCQ: Frequency Tables</vt:lpstr>
      <vt:lpstr>Frequency Tables</vt:lpstr>
      <vt:lpstr>Frequency Tables</vt:lpstr>
      <vt:lpstr>Frequency Tables</vt:lpstr>
      <vt:lpstr>Cumulative Frequency</vt:lpstr>
      <vt:lpstr>LCQ: Cumulative Frequency</vt:lpstr>
      <vt:lpstr>LCQ: Cumulative Frequency</vt:lpstr>
      <vt:lpstr>Frequency Table Graphs</vt:lpstr>
      <vt:lpstr>Histograms</vt:lpstr>
      <vt:lpstr>LCQ: Histograms</vt:lpstr>
      <vt:lpstr>LCQ: Histograms</vt:lpstr>
      <vt:lpstr>Histograms again</vt:lpstr>
      <vt:lpstr>Histograms</vt:lpstr>
      <vt:lpstr>Relative Frequency Histogram</vt:lpstr>
      <vt:lpstr>Stem and Leaf Plots</vt:lpstr>
      <vt:lpstr>Dot Plots</vt:lpstr>
      <vt:lpstr>PowerPoint Presentation</vt:lpstr>
      <vt:lpstr>PowerPoint Presentation</vt:lpstr>
      <vt:lpstr>PowerPoint Presentation</vt:lpstr>
      <vt:lpstr>Overall Example</vt:lpstr>
      <vt:lpstr>PowerPoint Presentation</vt:lpstr>
      <vt:lpstr>Scales of Time Series Plots</vt:lpstr>
      <vt:lpstr>PROBLEM SESSION!!!!!!!!!!!</vt:lpstr>
      <vt:lpstr>Problem #1</vt:lpstr>
      <vt:lpstr>Problem #1 Solution</vt:lpstr>
      <vt:lpstr>Problem #3</vt:lpstr>
      <vt:lpstr>Problem #3 Solution</vt:lpstr>
      <vt:lpstr>Problem #78</vt:lpstr>
      <vt:lpstr>Problem #78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Gearhart, Colton Mr.</dc:creator>
  <cp:lastModifiedBy>Colton Gearhart</cp:lastModifiedBy>
  <cp:revision>48</cp:revision>
  <dcterms:created xsi:type="dcterms:W3CDTF">2022-01-21T06:38:27Z</dcterms:created>
  <dcterms:modified xsi:type="dcterms:W3CDTF">2023-10-29T21:36:51Z</dcterms:modified>
</cp:coreProperties>
</file>